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83" r:id="rId3"/>
    <p:sldId id="342" r:id="rId4"/>
    <p:sldId id="344" r:id="rId5"/>
    <p:sldId id="343" r:id="rId6"/>
    <p:sldId id="265" r:id="rId7"/>
    <p:sldId id="269" r:id="rId8"/>
    <p:sldId id="272" r:id="rId9"/>
    <p:sldId id="278" r:id="rId10"/>
    <p:sldId id="274" r:id="rId11"/>
    <p:sldId id="280" r:id="rId12"/>
    <p:sldId id="387" r:id="rId13"/>
    <p:sldId id="397" r:id="rId14"/>
    <p:sldId id="399" r:id="rId15"/>
    <p:sldId id="396" r:id="rId16"/>
    <p:sldId id="281" r:id="rId17"/>
    <p:sldId id="282" r:id="rId18"/>
    <p:sldId id="293" r:id="rId19"/>
    <p:sldId id="294" r:id="rId20"/>
    <p:sldId id="295" r:id="rId21"/>
    <p:sldId id="296" r:id="rId22"/>
    <p:sldId id="297" r:id="rId23"/>
    <p:sldId id="299" r:id="rId24"/>
    <p:sldId id="428" r:id="rId25"/>
    <p:sldId id="298" r:id="rId26"/>
    <p:sldId id="389" r:id="rId27"/>
    <p:sldId id="302" r:id="rId28"/>
    <p:sldId id="429" r:id="rId29"/>
    <p:sldId id="412" r:id="rId30"/>
    <p:sldId id="385" r:id="rId31"/>
    <p:sldId id="386" r:id="rId32"/>
    <p:sldId id="395" r:id="rId33"/>
    <p:sldId id="427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6A51FB3-E9E8-4958-A960-24EA74FFF437}">
          <p14:sldIdLst>
            <p14:sldId id="283"/>
            <p14:sldId id="342"/>
            <p14:sldId id="344"/>
            <p14:sldId id="343"/>
            <p14:sldId id="265"/>
            <p14:sldId id="269"/>
            <p14:sldId id="272"/>
            <p14:sldId id="278"/>
            <p14:sldId id="274"/>
            <p14:sldId id="280"/>
            <p14:sldId id="387"/>
            <p14:sldId id="397"/>
            <p14:sldId id="399"/>
            <p14:sldId id="396"/>
            <p14:sldId id="281"/>
            <p14:sldId id="282"/>
            <p14:sldId id="293"/>
            <p14:sldId id="294"/>
            <p14:sldId id="295"/>
            <p14:sldId id="296"/>
            <p14:sldId id="297"/>
            <p14:sldId id="299"/>
            <p14:sldId id="428"/>
            <p14:sldId id="298"/>
            <p14:sldId id="389"/>
            <p14:sldId id="302"/>
            <p14:sldId id="429"/>
            <p14:sldId id="412"/>
            <p14:sldId id="385"/>
            <p14:sldId id="386"/>
            <p14:sldId id="395"/>
            <p14:sldId id="4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744"/>
    <a:srgbClr val="858A82"/>
    <a:srgbClr val="DB3D31"/>
    <a:srgbClr val="000000"/>
    <a:srgbClr val="B8BCB9"/>
    <a:srgbClr val="B2B2B2"/>
    <a:srgbClr val="6E7880"/>
    <a:srgbClr val="24C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55" autoAdjust="0"/>
    <p:restoredTop sz="94660"/>
  </p:normalViewPr>
  <p:slideViewPr>
    <p:cSldViewPr snapToGrid="0">
      <p:cViewPr varScale="1">
        <p:scale>
          <a:sx n="52" d="100"/>
          <a:sy n="52" d="100"/>
        </p:scale>
        <p:origin x="72" y="6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8D417-7360-4787-9D8B-41D116281661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2E6A2-2205-4ED5-BBD1-73C1CF0BA7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786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2E6A2-2205-4ED5-BBD1-73C1CF0BA71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158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2E6A2-2205-4ED5-BBD1-73C1CF0BA71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329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2E6A2-2205-4ED5-BBD1-73C1CF0BA71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658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2E6A2-2205-4ED5-BBD1-73C1CF0BA71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194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2E6A2-2205-4ED5-BBD1-73C1CF0BA71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692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2E6A2-2205-4ED5-BBD1-73C1CF0BA71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255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2E6A2-2205-4ED5-BBD1-73C1CF0BA71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589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2E6A2-2205-4ED5-BBD1-73C1CF0BA71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36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2E6A2-2205-4ED5-BBD1-73C1CF0BA71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353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2E6A2-2205-4ED5-BBD1-73C1CF0BA71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802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2E6A2-2205-4ED5-BBD1-73C1CF0BA71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911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2E6A2-2205-4ED5-BBD1-73C1CF0BA71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069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2E6A2-2205-4ED5-BBD1-73C1CF0BA71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218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2E6A2-2205-4ED5-BBD1-73C1CF0BA71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449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D9F2-C2FC-4EBE-AFBC-B5A278DEA66B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6B8D-E1B8-4F90-A2DD-888C41E4C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133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D9F2-C2FC-4EBE-AFBC-B5A278DEA66B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6B8D-E1B8-4F90-A2DD-888C41E4C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123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D9F2-C2FC-4EBE-AFBC-B5A278DEA66B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6B8D-E1B8-4F90-A2DD-888C41E4C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388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4907030" y="2265388"/>
            <a:ext cx="768085" cy="576064"/>
          </a:xfrm>
          <a:prstGeom prst="ellipse">
            <a:avLst/>
          </a:prstGeom>
          <a:solidFill>
            <a:schemeClr val="tx1">
              <a:lumMod val="95000"/>
              <a:alpha val="69000"/>
            </a:schemeClr>
          </a:solidFill>
          <a:ln>
            <a:noFill/>
          </a:ln>
          <a:effectLst>
            <a:glow rad="190500">
              <a:srgbClr val="ED3733">
                <a:alpha val="50980"/>
              </a:srgbClr>
            </a:glow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椭圆 7"/>
          <p:cNvSpPr/>
          <p:nvPr userDrawn="1"/>
        </p:nvSpPr>
        <p:spPr>
          <a:xfrm>
            <a:off x="4907030" y="3636392"/>
            <a:ext cx="768085" cy="576064"/>
          </a:xfrm>
          <a:prstGeom prst="ellipse">
            <a:avLst/>
          </a:prstGeom>
          <a:solidFill>
            <a:schemeClr val="tx1">
              <a:lumMod val="95000"/>
              <a:alpha val="69000"/>
            </a:schemeClr>
          </a:solidFill>
          <a:ln>
            <a:noFill/>
          </a:ln>
          <a:effectLst>
            <a:glow rad="228600">
              <a:srgbClr val="FFFF00">
                <a:alpha val="40000"/>
              </a:srgbClr>
            </a:glow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椭圆 8"/>
          <p:cNvSpPr/>
          <p:nvPr userDrawn="1"/>
        </p:nvSpPr>
        <p:spPr>
          <a:xfrm>
            <a:off x="6672064" y="3636392"/>
            <a:ext cx="768085" cy="576064"/>
          </a:xfrm>
          <a:prstGeom prst="ellipse">
            <a:avLst/>
          </a:prstGeom>
          <a:solidFill>
            <a:schemeClr val="tx1">
              <a:lumMod val="95000"/>
              <a:alpha val="69000"/>
            </a:schemeClr>
          </a:solidFill>
          <a:ln>
            <a:noFill/>
          </a:ln>
          <a:effectLst>
            <a:glow rad="228600">
              <a:srgbClr val="00B050">
                <a:alpha val="40000"/>
              </a:srgbClr>
            </a:glow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椭圆 9"/>
          <p:cNvSpPr/>
          <p:nvPr userDrawn="1"/>
        </p:nvSpPr>
        <p:spPr>
          <a:xfrm>
            <a:off x="6672064" y="2265388"/>
            <a:ext cx="768085" cy="576064"/>
          </a:xfrm>
          <a:prstGeom prst="ellipse">
            <a:avLst/>
          </a:prstGeom>
          <a:solidFill>
            <a:schemeClr val="tx1">
              <a:lumMod val="95000"/>
              <a:alpha val="69000"/>
            </a:schemeClr>
          </a:solidFill>
          <a:ln>
            <a:noFill/>
          </a:ln>
          <a:effectLst>
            <a:glow rad="228600">
              <a:srgbClr val="0070C0">
                <a:alpha val="40000"/>
              </a:srgbClr>
            </a:glow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581062" y="2672262"/>
            <a:ext cx="1157172" cy="875450"/>
            <a:chOff x="7084092" y="3632608"/>
            <a:chExt cx="867879" cy="875450"/>
          </a:xfrm>
        </p:grpSpPr>
        <p:sp>
          <p:nvSpPr>
            <p:cNvPr id="12" name="椭圆 11"/>
            <p:cNvSpPr/>
            <p:nvPr/>
          </p:nvSpPr>
          <p:spPr>
            <a:xfrm rot="16154543">
              <a:off x="7084092" y="3786085"/>
              <a:ext cx="576064" cy="576064"/>
            </a:xfrm>
            <a:prstGeom prst="ellipse">
              <a:avLst/>
            </a:prstGeom>
            <a:solidFill>
              <a:schemeClr val="tx1">
                <a:lumMod val="95000"/>
                <a:alpha val="69000"/>
              </a:schemeClr>
            </a:solidFill>
            <a:ln>
              <a:noFill/>
            </a:ln>
            <a:effectLst>
              <a:glow rad="190500">
                <a:srgbClr val="ED3733">
                  <a:alpha val="50980"/>
                </a:srgbClr>
              </a:glow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3" name="椭圆 12"/>
            <p:cNvSpPr/>
            <p:nvPr/>
          </p:nvSpPr>
          <p:spPr>
            <a:xfrm rot="16154543">
              <a:off x="7229998" y="3931994"/>
              <a:ext cx="576064" cy="576064"/>
            </a:xfrm>
            <a:prstGeom prst="ellipse">
              <a:avLst/>
            </a:prstGeom>
            <a:solidFill>
              <a:schemeClr val="tx1">
                <a:lumMod val="95000"/>
                <a:alpha val="69000"/>
              </a:scheme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4" name="椭圆 13"/>
            <p:cNvSpPr/>
            <p:nvPr/>
          </p:nvSpPr>
          <p:spPr>
            <a:xfrm rot="16154543">
              <a:off x="7375907" y="3786084"/>
              <a:ext cx="576064" cy="576064"/>
            </a:xfrm>
            <a:prstGeom prst="ellipse">
              <a:avLst/>
            </a:prstGeom>
            <a:solidFill>
              <a:schemeClr val="tx1">
                <a:lumMod val="95000"/>
                <a:alpha val="69000"/>
              </a:schemeClr>
            </a:solidFill>
            <a:ln>
              <a:noFill/>
            </a:ln>
            <a:effectLst>
              <a:glow rad="228600">
                <a:srgbClr val="00B050">
                  <a:alpha val="40000"/>
                </a:srgbClr>
              </a:glow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5" name="椭圆 14"/>
            <p:cNvSpPr/>
            <p:nvPr/>
          </p:nvSpPr>
          <p:spPr>
            <a:xfrm rot="16154543">
              <a:off x="7230001" y="3632608"/>
              <a:ext cx="576064" cy="576064"/>
            </a:xfrm>
            <a:prstGeom prst="ellipse">
              <a:avLst/>
            </a:prstGeom>
            <a:solidFill>
              <a:schemeClr val="tx1">
                <a:lumMod val="95000"/>
                <a:alpha val="69000"/>
              </a:schemeClr>
            </a:solidFill>
            <a:ln>
              <a:noFill/>
            </a:ln>
            <a:effectLst>
              <a:glow rad="228600">
                <a:srgbClr val="0070C0">
                  <a:alpha val="40000"/>
                </a:srgbClr>
              </a:glow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6" name="椭圆 15"/>
            <p:cNvSpPr/>
            <p:nvPr/>
          </p:nvSpPr>
          <p:spPr>
            <a:xfrm rot="21323306">
              <a:off x="7148639" y="3704721"/>
              <a:ext cx="738788" cy="7387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19" name="椭圆 18"/>
          <p:cNvSpPr/>
          <p:nvPr userDrawn="1"/>
        </p:nvSpPr>
        <p:spPr>
          <a:xfrm>
            <a:off x="5080782" y="2316354"/>
            <a:ext cx="2126447" cy="159483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765508" y="4797152"/>
            <a:ext cx="2756993" cy="0"/>
          </a:xfrm>
          <a:prstGeom prst="line">
            <a:avLst/>
          </a:prstGeom>
          <a:ln w="190500" cmpd="sng">
            <a:prstDash val="solid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矩形 22"/>
          <p:cNvSpPr/>
          <p:nvPr userDrawn="1"/>
        </p:nvSpPr>
        <p:spPr>
          <a:xfrm>
            <a:off x="13523" y="0"/>
            <a:ext cx="1217225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44448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8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8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8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00533 C -0.00417 0.01852 -0.00591 0.03195 -0.02066 0.04306 C -0.03542 0.05417 -0.0698 0.0713 -0.09063 0.07199 C -0.11146 0.07269 -0.13177 0.05903 -0.14566 0.04653 C -0.15955 0.03403 -0.16771 0.01551 -0.17344 -0.00254 C -0.17917 -0.0206 -0.17917 -0.04282 -0.18004 -0.0625 C -0.18091 -0.08217 -0.18108 -0.10278 -0.17848 -0.12014 C -0.17587 -0.1375 -0.16997 -0.1544 -0.16424 -0.1669 C -0.15851 -0.1794 -0.15174 -0.18819 -0.14427 -0.19583 C -0.13681 -0.20347 -0.12969 -0.20903 -0.1191 -0.21296 C -0.10851 -0.2169 -0.09167 -0.21921 -0.08056 -0.21921 C -0.06945 -0.21921 -0.0599 -0.21666 -0.05243 -0.21273 C -0.04497 -0.20879 -0.03976 -0.2037 -0.03559 -0.19606 C -0.03143 -0.18842 -0.02848 -0.17523 -0.02778 -0.16643 C -0.02709 -0.15764 -0.02952 -0.14953 -0.0316 -0.14328 C -0.03368 -0.13703 -0.0375 -0.13217 -0.0408 -0.12893 C -0.0441 -0.12569 -0.04844 -0.12569 -0.05174 -0.12453 C -0.05504 -0.12338 -0.05851 -0.12291 -0.06025 -0.12245 " pathEditMode="relative" rAng="0" ptsTypes="aaaaaaaaaaaaaaaaaa">
                                      <p:cBhvr>
                                        <p:cTn id="28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41" y="-787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C -0.01388 0.00232 -0.0276 0.00463 -0.03906 0.01227 C -0.05052 0.01991 -0.06111 0.03033 -0.06822 0.0456 C -0.07534 0.06088 -0.07951 0.08634 -0.08159 0.10324 C -0.08368 0.12014 -0.0835 0.1331 -0.08072 0.14769 C -0.07795 0.16227 -0.07482 0.1757 -0.06493 0.19097 C -0.05503 0.20625 -0.03715 0.22847 -0.02083 0.24005 C -0.00451 0.25162 0.01424 0.25625 0.03334 0.25996 C 0.05243 0.26366 0.075 0.26597 0.09341 0.26227 C 0.11181 0.25857 0.13264 0.25093 0.14341 0.23773 C 0.15417 0.22454 0.1573 0.2 0.15834 0.18241 C 0.15938 0.16482 0.15417 0.14422 0.14948 0.13195 C 0.1448 0.11968 0.13577 0.11343 0.13056 0.1081 C 0.12535 0.10278 0.12205 0.10185 0.11771 0.09977 C 0.11337 0.09769 0.10851 0.09722 0.10417 0.0963 C 0.09983 0.09537 0.09462 0.09491 0.09202 0.09445 " pathEditMode="relative" rAng="0" ptsTypes="aaaaaaaaaaaaaaaa">
                                      <p:cBhvr>
                                        <p:cTn id="30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5" y="1328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C 0.00138 -0.01065 0.00277 -0.02106 0.00902 -0.02986 C 0.01527 -0.03866 0.02864 -0.05208 0.0375 -0.05324 C 0.04635 -0.0544 0.05399 -0.04977 0.0625 -0.03657 C 0.071 -0.02338 0.08402 0.00023 0.08819 0.02662 C 0.09236 0.05301 0.09739 0.09398 0.0875 0.12222 C 0.0776 0.15047 0.05816 0.18241 0.02916 0.1956 C 0.00017 0.2088 -0.05799 0.2044 -0.08681 0.20116 C -0.11563 0.19792 -0.13212 0.18565 -0.14427 0.1757 C -0.15643 0.16574 -0.1566 0.15672 -0.16007 0.14121 C -0.16355 0.1257 -0.16511 0.09769 -0.16511 0.08218 C -0.16511 0.06667 -0.16181 0.05695 -0.15955 0.04838 C -0.1573 0.03982 -0.15608 0.03611 -0.15174 0.03102 C -0.1474 0.02593 -0.13907 0.02037 -0.13299 0.01852 C -0.12691 0.01667 -0.12049 0.01829 -0.11563 0.02014 C -0.11077 0.02199 -0.10712 0.02709 -0.10417 0.03033 C -0.10122 0.03357 -0.10226 0.03195 -0.09809 0.03935 C -0.09393 0.04676 -0.08316 0.06736 -0.07917 0.07477 " pathEditMode="relative" rAng="0" ptsTypes="aaaaaaaaaaaaaaaaaa">
                                      <p:cBhvr>
                                        <p:cTn id="32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770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C -0.00746 -0.01597 -0.01493 -0.03194 -0.025 -0.03981 C -0.03507 -0.04768 -0.05034 -0.05139 -0.06007 -0.04653 C -0.06979 -0.04166 -0.07951 -0.02523 -0.08333 -0.01111 C -0.08715 0.00301 -0.08663 0.02153 -0.08333 0.03797 C -0.08003 0.0544 -0.07725 0.07477 -0.06336 0.08797 C -0.04947 0.10116 -0.02257 0.11343 -4.16667E-6 0.11783 C 0.02257 0.12222 0.04601 0.12454 0.0724 0.11459 C 0.09879 0.10463 0.13993 0.08241 0.15834 0.05787 C 0.17674 0.03334 0.17813 -0.00694 0.18247 -0.03333 C 0.18681 -0.05972 0.18664 -0.08194 0.18403 -0.10092 C 0.18143 -0.11991 0.17535 -0.13264 0.16667 -0.14768 C 0.15799 -0.16273 0.14514 -0.18055 0.1316 -0.19097 C 0.11806 -0.20139 0.09914 -0.20602 0.08577 -0.20995 C 0.0724 -0.21389 0.06164 -0.21504 0.05105 -0.21528 C 0.04046 -0.21551 0.02987 -0.21366 0.0224 -0.21111 C 0.01493 -0.20856 0.01181 -0.20532 0.0066 -0.2 C 0.00139 -0.19467 -0.00555 -0.1868 -0.0092 -0.1787 C -0.01284 -0.1706 -0.01406 -0.16065 -0.0151 -0.15092 C -0.01614 -0.1412 -0.01666 -0.12916 -0.0151 -0.11991 C -0.01354 -0.11065 -0.01041 -0.10116 -0.0059 -0.09467 C -0.00138 -0.08819 0.00487 -0.08333 0.01233 -0.08055 C 0.0198 -0.07778 0.03125 -0.07731 0.03889 -0.07801 C 0.04653 -0.0787 0.05296 -0.08055 0.05816 -0.08472 C 0.06337 -0.08889 0.06737 -0.09907 0.0698 -0.10278 " pathEditMode="relative" rAng="0" ptsTypes="aaaaaaaaaaaaaaaaaaaaaaaaa">
                                      <p:cBhvr>
                                        <p:cTn id="34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3" y="-456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2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2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Rot by="21600000">
                                      <p:cBhvr>
                                        <p:cTn id="5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7" presetClass="emph" presetSubtype="2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6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9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2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1750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65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2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animScale>
                                      <p:cBhvr>
                                        <p:cTn id="74" dur="250" fill="hold"/>
                                        <p:tgtEl>
                                          <p:spTgt spid="1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1" nodeType="withEffect">
                                  <p:stCondLst>
                                    <p:cond delay="20000"/>
                                  </p:stCondLst>
                                  <p:childTnLst>
                                    <p:animScale>
                                      <p:cBhvr>
                                        <p:cTn id="76" dur="250" fill="hold"/>
                                        <p:tgtEl>
                                          <p:spTgt spid="1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9" grpId="0" animBg="1"/>
      <p:bldP spid="19" grpId="1" animBg="1"/>
      <p:bldP spid="19" grpId="2" animBg="1"/>
      <p:bldP spid="2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727B7A-57C8-46E9-B60B-E156FE4624AA}" type="datetimeFigureOut">
              <a:rPr lang="zh-CN" altLang="en-US"/>
              <a:pPr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C85A33-A535-4622-BD8E-F26A0394E09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8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8AAC43-4078-4FBB-BB39-7FA354759471}" type="datetimeFigureOut">
              <a:rPr lang="zh-CN" altLang="en-US"/>
              <a:pPr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19A133-0FD8-409A-8F52-80CB6E3B70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48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06A3A9-8639-4AD8-AEF0-0DC5FACDA0D2}" type="datetimeFigureOut">
              <a:rPr lang="zh-CN" altLang="en-US"/>
              <a:pPr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95D394-C7B0-469F-AF8F-3C283594B11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754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704467-94BB-436F-BCED-E139E9B62907}" type="datetimeFigureOut">
              <a:rPr lang="zh-CN" altLang="en-US"/>
              <a:pPr/>
              <a:t>2018/3/18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4FB72D-92AC-4268-AA7E-F2F9F79DA70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675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D6F334-0D7B-412B-A0A5-731098EAEEE8}" type="datetimeFigureOut">
              <a:rPr lang="zh-CN" altLang="en-US"/>
              <a:pPr/>
              <a:t>2018/3/18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8417D4-215C-41BB-B3AB-B7DF936B1BB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481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0C02A5-06A4-40BC-A379-A5A738EF5416}" type="datetimeFigureOut">
              <a:rPr lang="zh-CN" altLang="en-US"/>
              <a:pPr/>
              <a:t>2018/3/18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0D04FB-B8F4-4BD1-8F5B-E22BAF8F38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342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369EEF-97E1-45B8-8783-3A81137131F8}" type="datetimeFigureOut">
              <a:rPr lang="zh-CN" altLang="en-US"/>
              <a:pPr/>
              <a:t>2018/3/18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1CA26-2C0C-4900-A111-19CECFE919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31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D9F2-C2FC-4EBE-AFBC-B5A278DEA66B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6B8D-E1B8-4F90-A2DD-888C41E4C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4352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D2C02D-73D2-4E14-849E-1024D15516F0}" type="datetimeFigureOut">
              <a:rPr lang="zh-CN" altLang="en-US"/>
              <a:pPr/>
              <a:t>2018/3/18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3B562D-E876-445B-AE32-044CA5E6067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1425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E290A6-F610-42CA-B54A-CB074E0D3507}" type="datetimeFigureOut">
              <a:rPr lang="zh-CN" altLang="en-US"/>
              <a:pPr/>
              <a:t>2018/3/18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43F5F4-0AC2-4F41-A7B6-6AC4FF13EDA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36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003337-0B2E-43BA-B81D-ACB2ADE91C46}" type="datetimeFigureOut">
              <a:rPr lang="zh-CN" altLang="en-US"/>
              <a:pPr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A2EEB1-5189-4B6B-95EC-EEA48747F44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5011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5CAEEB-A03F-4696-8A6B-1052F423BADD}" type="datetimeFigureOut">
              <a:rPr lang="zh-CN" altLang="en-US"/>
              <a:pPr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633FC4-5664-43B5-B28F-15E8C9150E9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231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D9F2-C2FC-4EBE-AFBC-B5A278DEA66B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6B8D-E1B8-4F90-A2DD-888C41E4C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651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D9F2-C2FC-4EBE-AFBC-B5A278DEA66B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6B8D-E1B8-4F90-A2DD-888C41E4C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55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D9F2-C2FC-4EBE-AFBC-B5A278DEA66B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6B8D-E1B8-4F90-A2DD-888C41E4C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828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D9F2-C2FC-4EBE-AFBC-B5A278DEA66B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6B8D-E1B8-4F90-A2DD-888C41E4C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320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D9F2-C2FC-4EBE-AFBC-B5A278DEA66B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6B8D-E1B8-4F90-A2DD-888C41E4C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26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D9F2-C2FC-4EBE-AFBC-B5A278DEA66B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6B8D-E1B8-4F90-A2DD-888C41E4C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37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D9F2-C2FC-4EBE-AFBC-B5A278DEA66B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6B8D-E1B8-4F90-A2DD-888C41E4C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21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3D9F2-C2FC-4EBE-AFBC-B5A278DEA66B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86B8D-E1B8-4F90-A2DD-888C41E4C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402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502AB579-26C0-468F-A0D1-3F603FAE1AE4}" type="datetimeFigureOut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2018/3/18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A61F0189-AE2A-4EF3-81FE-DBB9DF84C480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71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6.png"/><Relationship Id="rId2" Type="http://schemas.openxmlformats.org/officeDocument/2006/relationships/video" Target="../media/media1.mp4"/><Relationship Id="rId16" Type="http://schemas.openxmlformats.org/officeDocument/2006/relationships/slide" Target="slide11.xml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jpg"/><Relationship Id="rId15" Type="http://schemas.openxmlformats.org/officeDocument/2006/relationships/image" Target="../media/image45.gif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jp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9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5.PNG"/><Relationship Id="rId19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slide" Target="slide12.xml"/><Relationship Id="rId2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68.JP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34" Type="http://schemas.openxmlformats.org/officeDocument/2006/relationships/image" Target="../media/image76.PNG"/><Relationship Id="rId7" Type="http://schemas.openxmlformats.org/officeDocument/2006/relationships/image" Target="../media/image51.png"/><Relationship Id="rId12" Type="http://schemas.openxmlformats.org/officeDocument/2006/relationships/image" Target="../media/image56.jpeg"/><Relationship Id="rId17" Type="http://schemas.openxmlformats.org/officeDocument/2006/relationships/image" Target="../media/image61.jpe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png"/><Relationship Id="rId11" Type="http://schemas.openxmlformats.org/officeDocument/2006/relationships/image" Target="../media/image55.jpeg"/><Relationship Id="rId24" Type="http://schemas.openxmlformats.org/officeDocument/2006/relationships/image" Target="../media/image66.jpeg"/><Relationship Id="rId32" Type="http://schemas.openxmlformats.org/officeDocument/2006/relationships/image" Target="../media/image74.PNG"/><Relationship Id="rId37" Type="http://schemas.openxmlformats.org/officeDocument/2006/relationships/slide" Target="slide13.xml"/><Relationship Id="rId5" Type="http://schemas.openxmlformats.org/officeDocument/2006/relationships/image" Target="../media/image49.png"/><Relationship Id="rId15" Type="http://schemas.openxmlformats.org/officeDocument/2006/relationships/image" Target="../media/image59.jpeg"/><Relationship Id="rId23" Type="http://schemas.openxmlformats.org/officeDocument/2006/relationships/image" Target="../media/image5.PNG"/><Relationship Id="rId28" Type="http://schemas.openxmlformats.org/officeDocument/2006/relationships/image" Target="../media/image70.JPG"/><Relationship Id="rId36" Type="http://schemas.openxmlformats.org/officeDocument/2006/relationships/image" Target="../media/image78.PNG"/><Relationship Id="rId10" Type="http://schemas.openxmlformats.org/officeDocument/2006/relationships/image" Target="../media/image54.jpeg"/><Relationship Id="rId19" Type="http://schemas.openxmlformats.org/officeDocument/2006/relationships/image" Target="../media/image63.png"/><Relationship Id="rId31" Type="http://schemas.openxmlformats.org/officeDocument/2006/relationships/image" Target="../media/image73.PNG"/><Relationship Id="rId4" Type="http://schemas.openxmlformats.org/officeDocument/2006/relationships/image" Target="../media/image48.png"/><Relationship Id="rId9" Type="http://schemas.openxmlformats.org/officeDocument/2006/relationships/image" Target="../media/image53.jpeg"/><Relationship Id="rId14" Type="http://schemas.openxmlformats.org/officeDocument/2006/relationships/image" Target="../media/image58.png"/><Relationship Id="rId22" Type="http://schemas.openxmlformats.org/officeDocument/2006/relationships/image" Target="../media/image6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jpg"/><Relationship Id="rId7" Type="http://schemas.openxmlformats.org/officeDocument/2006/relationships/slide" Target="slide14.xml"/><Relationship Id="rId12" Type="http://schemas.openxmlformats.org/officeDocument/2006/relationships/image" Target="../media/image6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9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3.png"/><Relationship Id="rId19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5.jp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5" Type="http://schemas.openxmlformats.org/officeDocument/2006/relationships/image" Target="../media/image40.PNG"/><Relationship Id="rId10" Type="http://schemas.openxmlformats.org/officeDocument/2006/relationships/slide" Target="slide15.xml"/><Relationship Id="rId4" Type="http://schemas.openxmlformats.org/officeDocument/2006/relationships/image" Target="../media/image37.PNG"/><Relationship Id="rId9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5.jpg"/><Relationship Id="rId7" Type="http://schemas.openxmlformats.org/officeDocument/2006/relationships/image" Target="../media/image85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4.PNG"/><Relationship Id="rId11" Type="http://schemas.openxmlformats.org/officeDocument/2006/relationships/image" Target="../media/image88.gif"/><Relationship Id="rId5" Type="http://schemas.openxmlformats.org/officeDocument/2006/relationships/image" Target="../media/image40.PNG"/><Relationship Id="rId10" Type="http://schemas.openxmlformats.org/officeDocument/2006/relationships/image" Target="../media/image87.jpeg"/><Relationship Id="rId4" Type="http://schemas.openxmlformats.org/officeDocument/2006/relationships/image" Target="../media/image37.PNG"/><Relationship Id="rId9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7" Type="http://schemas.openxmlformats.org/officeDocument/2006/relationships/image" Target="../media/image100.jpe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9.xml"/><Relationship Id="rId5" Type="http://schemas.openxmlformats.org/officeDocument/2006/relationships/slide" Target="slide24.xml"/><Relationship Id="rId4" Type="http://schemas.openxmlformats.org/officeDocument/2006/relationships/image" Target="../media/image10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9.xml"/><Relationship Id="rId4" Type="http://schemas.openxmlformats.org/officeDocument/2006/relationships/slide" Target="slide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9.xml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jpg"/><Relationship Id="rId7" Type="http://schemas.openxmlformats.org/officeDocument/2006/relationships/slide" Target="slide25.xml"/><Relationship Id="rId12" Type="http://schemas.openxmlformats.org/officeDocument/2006/relationships/image" Target="../media/image6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9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3.png"/><Relationship Id="rId19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5.jp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5" Type="http://schemas.openxmlformats.org/officeDocument/2006/relationships/image" Target="../media/image40.PNG"/><Relationship Id="rId10" Type="http://schemas.openxmlformats.org/officeDocument/2006/relationships/image" Target="../media/image82.PNG"/><Relationship Id="rId4" Type="http://schemas.openxmlformats.org/officeDocument/2006/relationships/image" Target="../media/image37.PNG"/><Relationship Id="rId9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9.gif"/><Relationship Id="rId3" Type="http://schemas.openxmlformats.org/officeDocument/2006/relationships/image" Target="../media/image35.jpg"/><Relationship Id="rId7" Type="http://schemas.openxmlformats.org/officeDocument/2006/relationships/image" Target="../media/image104.PNG"/><Relationship Id="rId12" Type="http://schemas.openxmlformats.org/officeDocument/2006/relationships/image" Target="../media/image10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3.PNG"/><Relationship Id="rId11" Type="http://schemas.openxmlformats.org/officeDocument/2006/relationships/slide" Target="slide27.xml"/><Relationship Id="rId5" Type="http://schemas.openxmlformats.org/officeDocument/2006/relationships/image" Target="../media/image40.PNG"/><Relationship Id="rId10" Type="http://schemas.openxmlformats.org/officeDocument/2006/relationships/image" Target="../media/image107.PNG"/><Relationship Id="rId4" Type="http://schemas.openxmlformats.org/officeDocument/2006/relationships/image" Target="../media/image37.PNG"/><Relationship Id="rId9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9.xml"/><Relationship Id="rId4" Type="http://schemas.openxmlformats.org/officeDocument/2006/relationships/slide" Target="slide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3.xml"/><Relationship Id="rId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4.png"/><Relationship Id="rId21" Type="http://schemas.openxmlformats.org/officeDocument/2006/relationships/image" Target="../media/image23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8.png"/><Relationship Id="rId20" Type="http://schemas.openxmlformats.org/officeDocument/2006/relationships/image" Target="../media/image22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9.png"/><Relationship Id="rId15" Type="http://schemas.openxmlformats.org/officeDocument/2006/relationships/image" Target="../media/image17.png"/><Relationship Id="rId10" Type="http://schemas.openxmlformats.org/officeDocument/2006/relationships/image" Target="../media/image5.PNG"/><Relationship Id="rId19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4.png"/><Relationship Id="rId21" Type="http://schemas.openxmlformats.org/officeDocument/2006/relationships/image" Target="../media/image23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24" Type="http://schemas.openxmlformats.org/officeDocument/2006/relationships/image" Target="../media/image26.jpg"/><Relationship Id="rId5" Type="http://schemas.openxmlformats.org/officeDocument/2006/relationships/image" Target="../media/image9.png"/><Relationship Id="rId15" Type="http://schemas.openxmlformats.org/officeDocument/2006/relationships/image" Target="../media/image17.png"/><Relationship Id="rId23" Type="http://schemas.openxmlformats.org/officeDocument/2006/relationships/image" Target="../media/image25.jpg"/><Relationship Id="rId10" Type="http://schemas.openxmlformats.org/officeDocument/2006/relationships/image" Target="../media/image5.PNG"/><Relationship Id="rId19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5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4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14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 bwMode="auto">
          <a:xfrm>
            <a:off x="1616663" y="1945460"/>
            <a:ext cx="6250987" cy="352872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48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36" y="19052"/>
            <a:ext cx="190500" cy="190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9330" y="-7842"/>
            <a:ext cx="15049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iOS software</a:t>
            </a:r>
            <a:endParaRPr lang="zh-CN" altLang="en-US" sz="11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2093"/>
            <a:ext cx="12192000" cy="2054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2" y="5720429"/>
            <a:ext cx="8383170" cy="6954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37" y="5587060"/>
            <a:ext cx="2333951" cy="2667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643" y="544844"/>
            <a:ext cx="133369" cy="61172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951" y="724933"/>
            <a:ext cx="2314898" cy="36200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1" y="639197"/>
            <a:ext cx="2600688" cy="53347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547" y="702713"/>
            <a:ext cx="5239481" cy="4477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363" y="1883086"/>
            <a:ext cx="2643330" cy="3982855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 bwMode="auto">
          <a:xfrm>
            <a:off x="8217642" y="1945460"/>
            <a:ext cx="2404772" cy="20877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        Video   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List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42215" y="1412381"/>
            <a:ext cx="4597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视频：</a:t>
            </a:r>
            <a:r>
              <a:rPr lang="en-US" altLang="zh-CN" sz="2400" dirty="0"/>
              <a:t>iOS software history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616663" y="1172671"/>
            <a:ext cx="285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Homepage </a:t>
            </a:r>
            <a:r>
              <a:rPr lang="en-US" altLang="zh-CN" sz="1200" dirty="0">
                <a:latin typeface="+mj-lt"/>
                <a:ea typeface="Microsoft JhengHei UI" panose="020B0604030504040204" pitchFamily="34" charset="-120"/>
              </a:rPr>
              <a:t>&gt;</a:t>
            </a:r>
            <a:r>
              <a:rPr lang="en-US" altLang="zh-CN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technology </a:t>
            </a:r>
            <a:r>
              <a:rPr lang="en-US" altLang="zh-CN" sz="1200" dirty="0"/>
              <a:t>&gt;</a:t>
            </a:r>
            <a:r>
              <a:rPr lang="en-US" altLang="zh-CN" dirty="0"/>
              <a:t> 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iOS</a:t>
            </a:r>
            <a:endParaRPr lang="zh-CN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969" y="3010320"/>
            <a:ext cx="1100719" cy="1100719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圆角矩形 20">
            <a:hlinkClick r:id="rId16" action="ppaction://hlinksldjump"/>
          </p:cNvPr>
          <p:cNvSpPr/>
          <p:nvPr/>
        </p:nvSpPr>
        <p:spPr bwMode="auto">
          <a:xfrm>
            <a:off x="11633275" y="4274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611675" y="1967681"/>
            <a:ext cx="62916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06190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02538" y="-2604771"/>
            <a:ext cx="6986921" cy="121920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338" y="2124241"/>
            <a:ext cx="1080000" cy="108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430" y="-1407342"/>
            <a:ext cx="1080000" cy="108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338" y="-1407342"/>
            <a:ext cx="1080000" cy="108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430" y="2130890"/>
            <a:ext cx="1080000" cy="108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017" y="7012687"/>
            <a:ext cx="1080000" cy="108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9" y="2130890"/>
            <a:ext cx="1080000" cy="108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123" y="27176"/>
            <a:ext cx="287016" cy="1464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71" y="0"/>
            <a:ext cx="892629" cy="19794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27435" y="-327342"/>
            <a:ext cx="2665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Gungsuh" panose="02030600000101010101" pitchFamily="18" charset="-127"/>
                <a:ea typeface="Gungsuh" panose="02030600000101010101" pitchFamily="18" charset="-127"/>
              </a:rPr>
              <a:t>···</a:t>
            </a:r>
            <a:r>
              <a:rPr lang="en-US" altLang="zh-CN" sz="48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···</a:t>
            </a:r>
            <a:endParaRPr lang="zh-CN" altLang="en-US" sz="48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72009" y="-61662"/>
            <a:ext cx="1348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 </a:t>
            </a:r>
            <a:r>
              <a:rPr lang="en-US" altLang="zh-CN" sz="1400" b="1" dirty="0">
                <a:solidFill>
                  <a:schemeClr val="bg1"/>
                </a:solidFill>
              </a:rPr>
              <a:t>PM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67" y="-1669462"/>
            <a:ext cx="1080000" cy="108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94" y="-2173269"/>
            <a:ext cx="1080000" cy="1080000"/>
          </a:xfrm>
          <a:prstGeom prst="rect">
            <a:avLst/>
          </a:prstGeom>
        </p:spPr>
      </p:pic>
      <p:pic>
        <p:nvPicPr>
          <p:cNvPr id="24" name="图片 23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123" y="-1983535"/>
            <a:ext cx="1080000" cy="1080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338" y="5339324"/>
            <a:ext cx="1080000" cy="1080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67" y="7309802"/>
            <a:ext cx="1080000" cy="108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542" y="8037812"/>
            <a:ext cx="1080000" cy="108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7338" y="328856"/>
            <a:ext cx="1080000" cy="1080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459" y="503655"/>
            <a:ext cx="1080000" cy="1080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07256" y="-2596819"/>
            <a:ext cx="6986921" cy="12192002"/>
          </a:xfrm>
          <a:prstGeom prst="rect">
            <a:avLst/>
          </a:prstGeom>
        </p:spPr>
      </p:pic>
      <p:sp>
        <p:nvSpPr>
          <p:cNvPr id="19" name="日期占位符 18"/>
          <p:cNvSpPr>
            <a:spLocks noGrp="1"/>
          </p:cNvSpPr>
          <p:nvPr>
            <p:ph type="dt" sz="half" idx="10"/>
          </p:nvPr>
        </p:nvSpPr>
        <p:spPr>
          <a:xfrm>
            <a:off x="5929084" y="-83591"/>
            <a:ext cx="2743200" cy="365125"/>
          </a:xfrm>
        </p:spPr>
        <p:txBody>
          <a:bodyPr/>
          <a:lstStyle/>
          <a:p>
            <a:fld id="{ABC3F9BF-E26B-4B8C-A265-ACB528EA8D25}" type="datetime10">
              <a:rPr lang="zh-CN" altLang="en-US" sz="1400" b="1" smtClean="0">
                <a:solidFill>
                  <a:schemeClr val="bg1"/>
                </a:solidFill>
                <a:latin typeface="Cambria Math" panose="02040503050406030204" pitchFamily="18" charset="0"/>
              </a:rPr>
              <a:t>20:41</a:t>
            </a:fld>
            <a:endParaRPr lang="zh-CN" altLang="en-US" sz="1400" b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8755019"/>
            <a:ext cx="12192006" cy="121540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336" y="7486679"/>
            <a:ext cx="1080000" cy="108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271" y="7535729"/>
            <a:ext cx="1080000" cy="108000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372009" y="-60288"/>
            <a:ext cx="1348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 </a:t>
            </a:r>
            <a:r>
              <a:rPr lang="en-US" altLang="zh-CN" sz="1400" b="1" dirty="0">
                <a:solidFill>
                  <a:schemeClr val="bg1"/>
                </a:solidFill>
              </a:rPr>
              <a:t>PM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2970197" y="-284668"/>
            <a:ext cx="233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           </a:t>
            </a:r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信息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-361950" y="-140734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邮件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16542" y="-972767"/>
            <a:ext cx="1698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AppStore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93756" y="-1427395"/>
            <a:ext cx="1171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照片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944350" y="-903535"/>
            <a:ext cx="1482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iTunes Store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3429000" y="1181100"/>
            <a:ext cx="1481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计算器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-2487338" y="3352800"/>
            <a:ext cx="118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FaceTime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3494430" y="1583655"/>
            <a:ext cx="1070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备忘录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929084" y="3067050"/>
            <a:ext cx="813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天气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13639800" y="3352800"/>
            <a:ext cx="924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Safari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-2487338" y="6667500"/>
            <a:ext cx="102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指南针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05467" y="8389802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音乐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2837622" y="8389802"/>
            <a:ext cx="1035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Siri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754694" y="7535729"/>
            <a:ext cx="1503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Game Center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639748" y="7290752"/>
            <a:ext cx="654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设置</a:t>
            </a:r>
          </a:p>
        </p:txBody>
      </p:sp>
      <p:sp>
        <p:nvSpPr>
          <p:cNvPr id="61" name="椭圆 60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圆角矩形 61"/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410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warp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" fill="hold"/>
                                        <p:tgtEl>
                                          <p:spTgt spid="18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0.00903 L -0.43151 0.23959 " pathEditMode="relative" ptsTypes="AA">
                                      <p:cBhvr>
                                        <p:cTn id="10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400" fill="hold"/>
                                        <p:tgtEl>
                                          <p:spTgt spid="3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-0.0044 L 0.42786 0.26227 " pathEditMode="relative" ptsTypes="AA">
                                      <p:cBhvr>
                                        <p:cTn id="14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" fill="hold"/>
                                        <p:tgtEl>
                                          <p:spTgt spid="3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742 0.0118 L 0.16446 0.28958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138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2 0.00277 L 0.25782 0.0027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78 0.00046 L -0.22422 0.0004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0.00301 L 0.26016 0.2497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33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118 0.08055 L -0.00274 0.3666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430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482 0.01019 L -0.19075 0.33519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97" y="1625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45833E-6 -4.81481E-6 L -0.22253 0.24514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33" y="1226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1133 -0.01181 L 0.25821 -0.20903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-986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4167E-6 4.44444E-6 L 0.21185 -0.50162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86" y="-2509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4167E-6 -0.01481 L 0.00234 -0.60324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2942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482 -0.00695 L 0.00013 -0.42917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2111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183 -0.01481 L -0.00026 -0.2592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1222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-3.7037E-6 L -4.375E-6 -0.2666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33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-0.04144 L 0.25925 0.21689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1291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0.02083 L 0.30781 0.3875 " pathEditMode="relative" rAng="0" ptsTypes="AA">
                                      <p:cBhvr>
                                        <p:cTn id="7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1833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59 -0.01551 L -0.06823 0.38865 " pathEditMode="relative" rAng="0" ptsTypes="AA">
                                      <p:cBhvr>
                                        <p:cTn id="74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7" y="2020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01 0.03263 L -0.10455 0.30486 " pathEditMode="relative" rAng="0" ptsTypes="AA">
                                      <p:cBhvr>
                                        <p:cTn id="76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78" y="1361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0833 L 0.00313 0.33056 " pathEditMode="relative" rAng="0" ptsTypes="AA">
                                      <p:cBhvr>
                                        <p:cTn id="78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16944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4 0.01435 L 0.55794 0.27824 " pathEditMode="relative" rAng="0" ptsTypes="AA">
                                      <p:cBhvr>
                                        <p:cTn id="8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1319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7 0.0037 L 0.2569 -0.04352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19" y="-236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41 0.01666 L -0.4194 0.21666 " pathEditMode="relative" rAng="0" ptsTypes="AA">
                                      <p:cBhvr>
                                        <p:cTn id="84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41" y="1000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0.00879 L -0.22226 -0.04121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28" y="-250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28 -0.00787 L 0.2711 -0.27176 " pathEditMode="relative" rAng="0" ptsTypes="AA">
                                      <p:cBhvr>
                                        <p:cTn id="93" dur="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13194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2813 -0.00278 L 0.23125 -0.51945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-2583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1706 0.01041 L 0.02175 -0.26736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-13889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781 3.7037E-7 L -0.00781 0.00023 L -0.01406 -0.39722 " pathEditMode="relative" rAng="0" ptsTypes="AAA">
                                      <p:cBhvr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19861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104 0.02616 L 0.00208 -0.10717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/>
      <p:bldP spid="14" grpId="0"/>
      <p:bldP spid="15" grpId="0"/>
      <p:bldP spid="25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493055" y="852956"/>
            <a:ext cx="2423671" cy="4875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579217" y="1115299"/>
            <a:ext cx="6881670" cy="47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695" y="964348"/>
            <a:ext cx="3735260" cy="497644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2355" y="2514023"/>
            <a:ext cx="3917996" cy="190186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5465" y="2365561"/>
            <a:ext cx="3918462" cy="219816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1169" y="1405096"/>
            <a:ext cx="3833565" cy="5114607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 bwMode="auto">
          <a:xfrm>
            <a:off x="0" y="-38100"/>
            <a:ext cx="12189328" cy="66198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125" name="Picture 3" descr="86f4bfe9dd98534a63d09f4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024188"/>
            <a:ext cx="1219200" cy="938212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l"/>
          </a:blipFill>
          <a:ln w="28575" cmpd="sng">
            <a:solidFill>
              <a:schemeClr val="bg1"/>
            </a:solidFill>
            <a:miter lim="800000"/>
            <a:headEnd/>
            <a:tailEnd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</p:spPr>
      </p:pic>
      <p:pic>
        <p:nvPicPr>
          <p:cNvPr id="5126" name="Picture 5" descr="8e0f210837b72f026a60fb6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-647700"/>
            <a:ext cx="914400" cy="1249363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l"/>
          </a:blipFill>
          <a:ln w="28575" cmpd="sng">
            <a:solidFill>
              <a:schemeClr val="bg1"/>
            </a:solidFill>
            <a:miter lim="800000"/>
            <a:headEnd/>
            <a:tailEnd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</p:spPr>
      </p:pic>
      <p:pic>
        <p:nvPicPr>
          <p:cNvPr id="5127" name="Picture 6" descr="1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61989"/>
            <a:ext cx="1295400" cy="1036637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l"/>
          </a:blipFill>
          <a:ln w="28575" cmpd="sng">
            <a:solidFill>
              <a:schemeClr val="bg1"/>
            </a:solidFill>
            <a:miter lim="800000"/>
            <a:headEnd/>
            <a:tailEnd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</p:spPr>
      </p:pic>
      <p:pic>
        <p:nvPicPr>
          <p:cNvPr id="5128" name="Picture 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4612" y="4149460"/>
            <a:ext cx="1400175" cy="968907"/>
          </a:xfrm>
          <a:prstGeom prst="rect">
            <a:avLst/>
          </a:prstGeom>
          <a:blipFill dpi="0" rotWithShape="1">
            <a:blip r:embed="rId10"/>
            <a:srcRect l="14291"/>
            <a:tile tx="0" ty="0" sx="100000" sy="100000" flip="none" algn="tl"/>
          </a:blipFill>
          <a:ln w="28575" cmpd="sng">
            <a:solidFill>
              <a:schemeClr val="bg1"/>
            </a:solidFill>
            <a:miter lim="800000"/>
            <a:headEnd/>
            <a:tailEnd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</p:spPr>
      </p:pic>
      <p:pic>
        <p:nvPicPr>
          <p:cNvPr id="5129" name="Picture 8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13" y="1423989"/>
            <a:ext cx="873374" cy="1165225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l"/>
          </a:blipFill>
          <a:ln w="28575" cmpd="sng">
            <a:solidFill>
              <a:schemeClr val="bg1"/>
            </a:solidFill>
            <a:miter lim="800000"/>
            <a:headEnd/>
            <a:tailEnd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</p:spPr>
      </p:pic>
      <p:pic>
        <p:nvPicPr>
          <p:cNvPr id="5130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0206" y="-160338"/>
            <a:ext cx="941388" cy="941388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l"/>
          </a:blipFill>
          <a:ln w="28575" cmpd="sng">
            <a:solidFill>
              <a:schemeClr val="bg1"/>
            </a:solidFill>
            <a:miter lim="800000"/>
            <a:headEnd/>
            <a:tailEnd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</p:spPr>
      </p:pic>
      <p:pic>
        <p:nvPicPr>
          <p:cNvPr id="5131" name="Picture 10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98289" y="1419226"/>
            <a:ext cx="510621" cy="1027113"/>
          </a:xfrm>
          <a:prstGeom prst="rect">
            <a:avLst/>
          </a:prstGeom>
          <a:blipFill dpi="0" rotWithShape="1">
            <a:blip r:embed="rId10"/>
            <a:srcRect t="16000" r="25827" b="4031"/>
            <a:tile tx="0" ty="0" sx="100000" sy="100000" flip="none" algn="tl"/>
          </a:blipFill>
          <a:ln w="28575" cmpd="sng">
            <a:solidFill>
              <a:schemeClr val="bg1"/>
            </a:solidFill>
            <a:miter lim="800000"/>
            <a:headEnd/>
            <a:tailEnd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</p:spPr>
      </p:pic>
      <p:pic>
        <p:nvPicPr>
          <p:cNvPr id="5132" name="Picture 4" descr="7c69b3a7279e598fd043587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4813" y="1295401"/>
            <a:ext cx="1263650" cy="1255713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l"/>
          </a:blipFill>
          <a:ln w="28575" cmpd="sng">
            <a:solidFill>
              <a:schemeClr val="bg1"/>
            </a:solidFill>
            <a:miter lim="800000"/>
            <a:headEnd/>
            <a:tailEnd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</p:spPr>
      </p:pic>
      <p:pic>
        <p:nvPicPr>
          <p:cNvPr id="5133" name="Picture 1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37600" y="3199443"/>
            <a:ext cx="1238250" cy="601067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l"/>
          </a:blipFill>
          <a:ln w="28575" cmpd="sng">
            <a:solidFill>
              <a:schemeClr val="bg1"/>
            </a:solidFill>
            <a:miter lim="800000"/>
            <a:headEnd/>
            <a:tailEnd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</p:spPr>
      </p:pic>
      <p:pic>
        <p:nvPicPr>
          <p:cNvPr id="5134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92400" y="2868594"/>
            <a:ext cx="2057400" cy="1154150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l"/>
          </a:blipFill>
          <a:ln w="28575" cmpd="sng">
            <a:solidFill>
              <a:schemeClr val="bg1"/>
            </a:solidFill>
            <a:miter lim="800000"/>
            <a:headEnd/>
            <a:tailEnd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</p:spPr>
      </p:pic>
      <p:pic>
        <p:nvPicPr>
          <p:cNvPr id="5135" name="Picture 17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21000" y="4714375"/>
            <a:ext cx="1905000" cy="1296400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l"/>
          </a:blipFill>
          <a:ln w="28575" cmpd="sng">
            <a:solidFill>
              <a:schemeClr val="bg1"/>
            </a:solidFill>
            <a:miter lim="800000"/>
            <a:headEnd/>
            <a:tailEnd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</p:spPr>
      </p:pic>
      <p:pic>
        <p:nvPicPr>
          <p:cNvPr id="5136" name="Picture 18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31904" y="4648200"/>
            <a:ext cx="644392" cy="1265238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l"/>
          </a:blipFill>
          <a:ln w="28575" cmpd="sng">
            <a:solidFill>
              <a:schemeClr val="bg1"/>
            </a:solidFill>
            <a:miter lim="800000"/>
            <a:headEnd/>
            <a:tailEnd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</p:spPr>
      </p:pic>
      <p:pic>
        <p:nvPicPr>
          <p:cNvPr id="5137" name="Picture 1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60367" y="-303213"/>
            <a:ext cx="1035465" cy="1379538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l"/>
          </a:blipFill>
          <a:ln w="28575" cmpd="sng">
            <a:solidFill>
              <a:schemeClr val="bg1"/>
            </a:solidFill>
            <a:miter lim="800000"/>
            <a:headEnd/>
            <a:tailEnd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</p:spPr>
      </p:pic>
      <p:sp>
        <p:nvSpPr>
          <p:cNvPr id="3" name="矩形 2"/>
          <p:cNvSpPr/>
          <p:nvPr/>
        </p:nvSpPr>
        <p:spPr bwMode="auto">
          <a:xfrm>
            <a:off x="-2672" y="6248400"/>
            <a:ext cx="12192000" cy="6223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4533899" y="6302085"/>
            <a:ext cx="266701" cy="18658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576624" y="6350954"/>
            <a:ext cx="295551" cy="19995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91264" y="6570330"/>
            <a:ext cx="718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照片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7461250" y="6350954"/>
            <a:ext cx="419100" cy="2193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29500" y="6570330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相簿</a:t>
            </a: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7496175" y="6327583"/>
            <a:ext cx="3500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接连接符 42"/>
          <p:cNvCxnSpPr/>
          <p:nvPr/>
        </p:nvCxnSpPr>
        <p:spPr bwMode="auto">
          <a:xfrm>
            <a:off x="7546181" y="6302085"/>
            <a:ext cx="25479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文本框 45"/>
          <p:cNvSpPr txBox="1"/>
          <p:nvPr/>
        </p:nvSpPr>
        <p:spPr>
          <a:xfrm>
            <a:off x="128376" y="-362796"/>
            <a:ext cx="2665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Gungsuh" panose="02030600000101010101" pitchFamily="18" charset="-127"/>
                <a:ea typeface="Gungsuh" panose="02030600000101010101" pitchFamily="18" charset="-127"/>
              </a:rPr>
              <a:t>···</a:t>
            </a:r>
            <a:r>
              <a:rPr lang="en-US" altLang="zh-CN" sz="48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···</a:t>
            </a:r>
            <a:endParaRPr lang="zh-CN" altLang="en-US" sz="48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71" y="6804"/>
            <a:ext cx="892629" cy="19794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2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123" y="25753"/>
            <a:ext cx="287016" cy="146437"/>
          </a:xfrm>
          <a:prstGeom prst="rect">
            <a:avLst/>
          </a:prstGeom>
        </p:spPr>
      </p:pic>
      <p:sp>
        <p:nvSpPr>
          <p:cNvPr id="49" name="日期占位符 18"/>
          <p:cNvSpPr txBox="1">
            <a:spLocks/>
          </p:cNvSpPr>
          <p:nvPr/>
        </p:nvSpPr>
        <p:spPr>
          <a:xfrm>
            <a:off x="5693389" y="-424011"/>
            <a:ext cx="2939823" cy="737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fld id="{ABC3F9BF-E26B-4B8C-A265-ACB528EA8D25}" type="datetime10">
              <a:rPr lang="zh-CN" altLang="en-US" sz="1400" b="1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20:41</a:t>
            </a:fld>
            <a:r>
              <a:rPr lang="en-US" altLang="zh-CN" sz="14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PM</a:t>
            </a:r>
            <a:endParaRPr lang="zh-CN" altLang="en-US" sz="14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47566" y="239730"/>
            <a:ext cx="979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 </a:t>
            </a:r>
            <a:r>
              <a:rPr lang="zh-CN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时刻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1493341" y="304437"/>
            <a:ext cx="781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编辑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66160" y="1528886"/>
            <a:ext cx="3833565" cy="383356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5966" y="833322"/>
            <a:ext cx="7277852" cy="5342054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1416" y="822267"/>
            <a:ext cx="5342054" cy="5342054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88952" y="822267"/>
            <a:ext cx="4006540" cy="5342054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0821" y="1964562"/>
            <a:ext cx="4006540" cy="300490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9036" y="893763"/>
            <a:ext cx="5121432" cy="5121432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10686" y="852956"/>
            <a:ext cx="3841074" cy="5121432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38776" y="833322"/>
            <a:ext cx="6097254" cy="4572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77464" y="967709"/>
            <a:ext cx="6097253" cy="457294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2276" y="1008516"/>
            <a:ext cx="6097253" cy="4572939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8839" y="930752"/>
            <a:ext cx="6097252" cy="4572939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0151" y="930752"/>
            <a:ext cx="6097252" cy="4572939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6123" y="988113"/>
            <a:ext cx="3429704" cy="4572939"/>
          </a:xfrm>
          <a:prstGeom prst="rect">
            <a:avLst/>
          </a:prstGeom>
        </p:spPr>
      </p:pic>
      <p:sp>
        <p:nvSpPr>
          <p:cNvPr id="55" name="椭圆 54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圆角矩形 55">
            <a:hlinkClick r:id="rId37" action="ppaction://hlinksldjump"/>
          </p:cNvPr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153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3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12917 0.12454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6400" y="620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025 0.24444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07407E-6 L 0.34757 -0.00254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740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0.025 -0.16829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300" y="-83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0.00417 0.19792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00" y="990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3375 -0.00718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6900" y="-3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25 0.01412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2500" y="694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00417 -0.36458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-1810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9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 0.01412 L -0.54167 -0.03865 " pathEditMode="relative" rAng="0" ptsTypes="AA">
                                      <p:cBhvr>
                                        <p:cTn id="92" dur="5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2083" y="-2639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105 0.19792 L -0.31563 0.45625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0833" y="1291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083 -0.05162 L -0.0375 0.47338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0300" y="2620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35347 L -0.14583 -0.42013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7000" y="-320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045E-16 6.93889E-18 L -0.5875 0.21042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9300" y="1050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4046E-6 L -0.6875 -0.00324 " pathEditMode="relative" rAng="0" ptsTypes="AA">
                                      <p:cBhvr>
                                        <p:cTn id="107" dur="5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34300" y="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62428E-7 L -0.72084 -0.02636 " pathEditMode="relative" rAng="0" ptsTypes="AA">
                                      <p:cBhvr>
                                        <p:cTn id="114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35900" y="-120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81481E-6 L -0.6625 -0.00625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33125" y="-324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045E-16 -4.10405E-6 L -0.70417 0.00879 " pathEditMode="relative" rAng="0" ptsTypes="AA">
                                      <p:cBhvr>
                                        <p:cTn id="128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35100" y="40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167 -0.03865 L 0.62331 0.06412 " pathEditMode="relative" rAng="0" ptsTypes="AA">
                                      <p:cBhvr>
                                        <p:cTn id="137" dur="5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65742" y="5139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583 -0.42013 L 0.82084 -0.42013 " pathEditMode="relative" rAng="0" ptsTypes="AA">
                                      <p:cBhvr>
                                        <p:cTn id="139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48300" y="0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5 0.47338 L 1.1625 0.50671 " pathEditMode="relative" rAng="0" ptsTypes="AA">
                                      <p:cBhvr>
                                        <p:cTn id="141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60000" y="1700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25 0.45671 L 0.79583 0.46782 " pathEditMode="relative" rAng="0" ptsTypes="AA">
                                      <p:cBhvr>
                                        <p:cTn id="143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60400" y="600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25 -0.00625 L 0.30834 -0.00625 " pathEditMode="relative" rAng="0" ptsTypes="AA">
                                      <p:cBhvr>
                                        <p:cTn id="145" dur="5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48542" y="0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75 -0.00324 L 0.22916 0.03006 " pathEditMode="relative" rAng="0" ptsTypes="AA">
                                      <p:cBhvr>
                                        <p:cTn id="147" dur="5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45800" y="1700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75 0.21042 L 0.30417 0.10069 " pathEditMode="relative" rAng="0" ptsTypes="AA">
                                      <p:cBhvr>
                                        <p:cTn id="149" dur="500" fill="hold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44600" y="-5400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0416 0.00879 L -0.02916 0.00879 " pathEditMode="relative" rAng="0" ptsTypes="AA">
                                      <p:cBhvr>
                                        <p:cTn id="151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3800" y="0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2083 -0.02636 L -0.07917 0.01804 " pathEditMode="relative" rAng="0" ptsTypes="AA">
                                      <p:cBhvr>
                                        <p:cTn id="153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2100" y="2200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5" dur="500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0" dur="500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5" dur="500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5" dur="500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0" dur="500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5" dur="500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0" dur="500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5" dur="500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886 3.7037E-7 L 0.85364 3.7037E-7 " pathEditMode="relative" rAng="0" ptsTypes="AA">
                                      <p:cBhvr>
                                        <p:cTn id="200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48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9583 0.00556 L 0.9625 0.00185 " pathEditMode="relative" rAng="0" ptsTypes="AA">
                                      <p:cBhvr>
                                        <p:cTn id="204" dur="500" spd="-999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56667" y="-185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969 0.00093 L 0.82448 0.00093 " pathEditMode="relative" rAng="0" ptsTypes="AA">
                                      <p:cBhvr>
                                        <p:cTn id="20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47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625 0.00093 L 2.0875 0.00741 " pathEditMode="relative" rAng="0" ptsTypes="AA">
                                      <p:cBhvr>
                                        <p:cTn id="210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56250" y="324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0.00729 -7.40741E-7 L 0.85651 -0.02569 " pathEditMode="relative" rAng="0" ptsTypes="AAA">
                                      <p:cBhvr>
                                        <p:cTn id="2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26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8216 -0.03449 L 1.77253 -0.03449 " pathEditMode="relative" rAng="0" ptsTypes="AA">
                                      <p:cBhvr>
                                        <p:cTn id="2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18" y="0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43 -0.02777 L 0.92461 -0.02338 " pathEditMode="relative" rAng="0" ptsTypes="AA">
                                      <p:cBhvr>
                                        <p:cTn id="2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45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2695 -0.01898 L 1.83424 -0.01898 " pathEditMode="relative" rAng="0" ptsTypes="AA">
                                      <p:cBhvr>
                                        <p:cTn id="2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4 -0.02847 L 0.95677 -0.01551 " pathEditMode="relative" rAng="0" ptsTypes="AA">
                                      <p:cBhvr>
                                        <p:cTn id="2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85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5924 -0.01551 L 1.92461 -0.00255 " pathEditMode="relative" rAng="0" ptsTypes="AA">
                                      <p:cBhvr>
                                        <p:cTn id="2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68" y="648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4 -0.02847 L 0.95678 -0.0155 " pathEditMode="relative" rAng="0" ptsTypes="AA">
                                      <p:cBhvr>
                                        <p:cTn id="2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85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5925 -0.0155 L 1.92461 -0.00254 " pathEditMode="relative" rAng="0" ptsTypes="AA">
                                      <p:cBhvr>
                                        <p:cTn id="2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68" y="648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4 -0.02847 L 0.95677 -0.01551 " pathEditMode="relative" rAng="0" ptsTypes="AA">
                                      <p:cBhvr>
                                        <p:cTn id="2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85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5924 -0.01551 L 1.92461 -0.00255 " pathEditMode="relative" rAng="0" ptsTypes="AA">
                                      <p:cBhvr>
                                        <p:cTn id="2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68" y="648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4 -0.02847 L 0.95677 -0.01551 " pathEditMode="relative" rAng="0" ptsTypes="AA">
                                      <p:cBhvr>
                                        <p:cTn id="2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85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5924 -0.01551 L 1.92461 -0.00255 " pathEditMode="relative" rAng="0" ptsTypes="AA">
                                      <p:cBhvr>
                                        <p:cTn id="2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68" y="648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3 -0.02847 L 0.95677 -0.01551 " pathEditMode="relative" rAng="0" ptsTypes="AA">
                                      <p:cBhvr>
                                        <p:cTn id="2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85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5925 -0.01551 L 1.92461 -0.00255 " pathEditMode="relative" rAng="0" ptsTypes="AA">
                                      <p:cBhvr>
                                        <p:cTn id="2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68" y="648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4 -0.02848 L 0.95677 -0.01551 " pathEditMode="relative" rAng="0" ptsTypes="AA">
                                      <p:cBhvr>
                                        <p:cTn id="2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85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5924 -0.01551 L 1.92461 -0.00255 " pathEditMode="relative" rAng="0" ptsTypes="AA">
                                      <p:cBhvr>
                                        <p:cTn id="2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68" y="648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3 -0.02847 L 0.95677 -0.01551 " pathEditMode="relative" rAng="0" ptsTypes="AA">
                                      <p:cBhvr>
                                        <p:cTn id="2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85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5925 -0.01551 L 1.92461 -0.00254 " pathEditMode="relative" rAng="0" ptsTypes="AA">
                                      <p:cBhvr>
                                        <p:cTn id="2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68" y="648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4 -0.02848 L 0.95677 -0.01551 " pathEditMode="relative" rAng="0" ptsTypes="AA">
                                      <p:cBhvr>
                                        <p:cTn id="2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85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5924 -0.01551 L 1.92461 -0.00255 " pathEditMode="relative" rAng="0" ptsTypes="AA">
                                      <p:cBhvr>
                                        <p:cTn id="2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68" y="648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4 -0.02847 L 0.95677 -0.01551 " pathEditMode="relative" rAng="0" ptsTypes="AA">
                                      <p:cBhvr>
                                        <p:cTn id="2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85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5924 -0.01551 L 1.92461 -0.00255 " pathEditMode="relative" rAng="0" ptsTypes="AA">
                                      <p:cBhvr>
                                        <p:cTn id="2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68" y="648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4 -0.02848 L 0.95677 -0.01551 " pathEditMode="relative" rAng="0" ptsTypes="AA">
                                      <p:cBhvr>
                                        <p:cTn id="2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85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5925 -0.01551 L 1.92461 -0.00255 " pathEditMode="relative" rAng="0" ptsTypes="AA">
                                      <p:cBhvr>
                                        <p:cTn id="2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68" y="648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4 -0.02847 L 0.95677 -0.01551 " pathEditMode="relative" rAng="0" ptsTypes="AA">
                                      <p:cBhvr>
                                        <p:cTn id="2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85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5924 -0.01551 L 1.92461 -0.00254 " pathEditMode="relative" rAng="0" ptsTypes="AA">
                                      <p:cBhvr>
                                        <p:cTn id="2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68" y="648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4 -0.02847 L 0.95677 -0.01551 " pathEditMode="relative" rAng="0" ptsTypes="AA">
                                      <p:cBhvr>
                                        <p:cTn id="2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85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5924 -0.01551 L 1.92461 -0.00254 " pathEditMode="relative" rAng="0" ptsTypes="AA">
                                      <p:cBhvr>
                                        <p:cTn id="29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68" y="648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3 -0.02847 L 0.95677 -0.01551 " pathEditMode="relative" rAng="0" ptsTypes="AA">
                                      <p:cBhvr>
                                        <p:cTn id="2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85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5925 -0.01551 L 1.92461 -0.00254 " pathEditMode="relative" rAng="0" ptsTypes="AA">
                                      <p:cBhvr>
                                        <p:cTn id="30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68" y="648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4 -0.02847 L 0.95677 -0.0155 " pathEditMode="relative" rAng="0" ptsTypes="AA">
                                      <p:cBhvr>
                                        <p:cTn id="3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85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02538" y="-2604771"/>
            <a:ext cx="6986921" cy="121920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338" y="2124241"/>
            <a:ext cx="1080000" cy="108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430" y="-1407342"/>
            <a:ext cx="1080000" cy="108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338" y="-1407342"/>
            <a:ext cx="1080000" cy="1080000"/>
          </a:xfrm>
          <a:prstGeom prst="rect">
            <a:avLst/>
          </a:prstGeom>
        </p:spPr>
      </p:pic>
      <p:pic>
        <p:nvPicPr>
          <p:cNvPr id="16" name="图片 15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430" y="2130890"/>
            <a:ext cx="1080000" cy="108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017" y="7012687"/>
            <a:ext cx="1080000" cy="108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9" y="2130890"/>
            <a:ext cx="1080000" cy="108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1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123" y="27176"/>
            <a:ext cx="287016" cy="1464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71" y="0"/>
            <a:ext cx="892629" cy="19794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27435" y="-327342"/>
            <a:ext cx="2665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Gungsuh" panose="02030600000101010101" pitchFamily="18" charset="-127"/>
                <a:ea typeface="Gungsuh" panose="02030600000101010101" pitchFamily="18" charset="-127"/>
              </a:rPr>
              <a:t>···</a:t>
            </a:r>
            <a:r>
              <a:rPr lang="en-US" altLang="zh-CN" sz="48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···</a:t>
            </a:r>
            <a:endParaRPr lang="zh-CN" altLang="en-US" sz="48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72009" y="-61662"/>
            <a:ext cx="1348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 </a:t>
            </a:r>
            <a:r>
              <a:rPr lang="en-US" altLang="zh-CN" sz="1400" b="1" dirty="0">
                <a:solidFill>
                  <a:schemeClr val="bg1"/>
                </a:solidFill>
              </a:rPr>
              <a:t>PM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67" y="-1669462"/>
            <a:ext cx="1080000" cy="108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94" y="-2173269"/>
            <a:ext cx="1080000" cy="108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123" y="-1983535"/>
            <a:ext cx="1080000" cy="1080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338" y="5339324"/>
            <a:ext cx="1080000" cy="1080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67" y="7309802"/>
            <a:ext cx="1080000" cy="108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542" y="8037812"/>
            <a:ext cx="1080000" cy="108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7338" y="328856"/>
            <a:ext cx="1080000" cy="1080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459" y="503655"/>
            <a:ext cx="1080000" cy="1080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07256" y="-2596819"/>
            <a:ext cx="6986921" cy="12192002"/>
          </a:xfrm>
          <a:prstGeom prst="rect">
            <a:avLst/>
          </a:prstGeom>
        </p:spPr>
      </p:pic>
      <p:sp>
        <p:nvSpPr>
          <p:cNvPr id="19" name="日期占位符 18"/>
          <p:cNvSpPr>
            <a:spLocks noGrp="1"/>
          </p:cNvSpPr>
          <p:nvPr>
            <p:ph type="dt" sz="half" idx="10"/>
          </p:nvPr>
        </p:nvSpPr>
        <p:spPr>
          <a:xfrm>
            <a:off x="5929084" y="-83591"/>
            <a:ext cx="2743200" cy="365125"/>
          </a:xfrm>
        </p:spPr>
        <p:txBody>
          <a:bodyPr/>
          <a:lstStyle/>
          <a:p>
            <a:fld id="{ABC3F9BF-E26B-4B8C-A265-ACB528EA8D25}" type="datetime10">
              <a:rPr lang="zh-CN" altLang="en-US" sz="1400" b="1" smtClean="0">
                <a:solidFill>
                  <a:schemeClr val="bg1"/>
                </a:solidFill>
                <a:latin typeface="Cambria Math" panose="02040503050406030204" pitchFamily="18" charset="0"/>
              </a:rPr>
              <a:t>20:41</a:t>
            </a:fld>
            <a:endParaRPr lang="zh-CN" altLang="en-US" sz="1400" b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8755019"/>
            <a:ext cx="12192006" cy="121540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336" y="7486679"/>
            <a:ext cx="1080000" cy="108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271" y="7535729"/>
            <a:ext cx="1080000" cy="108000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372009" y="-60288"/>
            <a:ext cx="1348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 </a:t>
            </a:r>
            <a:r>
              <a:rPr lang="en-US" altLang="zh-CN" sz="1400" b="1" dirty="0">
                <a:solidFill>
                  <a:schemeClr val="bg1"/>
                </a:solidFill>
              </a:rPr>
              <a:t>PM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2970197" y="-284668"/>
            <a:ext cx="233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           </a:t>
            </a:r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信息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-361950" y="-140734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邮件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16542" y="-972767"/>
            <a:ext cx="1698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AppStore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93756" y="-1427395"/>
            <a:ext cx="1171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照片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944350" y="-903535"/>
            <a:ext cx="1482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iTunes Store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3429000" y="1181100"/>
            <a:ext cx="1481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计算器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-2487338" y="3352800"/>
            <a:ext cx="118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FaceTime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3494430" y="1583655"/>
            <a:ext cx="1070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备忘录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929084" y="3067050"/>
            <a:ext cx="813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天气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13639800" y="3352800"/>
            <a:ext cx="924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Safari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-2487338" y="6667500"/>
            <a:ext cx="102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指南针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05467" y="8389802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音乐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2837622" y="8389802"/>
            <a:ext cx="1035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Siri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754694" y="7535729"/>
            <a:ext cx="1503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Game Center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639748" y="7290752"/>
            <a:ext cx="654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设置</a:t>
            </a:r>
          </a:p>
        </p:txBody>
      </p:sp>
      <p:sp>
        <p:nvSpPr>
          <p:cNvPr id="61" name="椭圆 60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圆角矩形 61"/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115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warp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" fill="hold"/>
                                        <p:tgtEl>
                                          <p:spTgt spid="18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0.00903 L -0.43151 0.23959 " pathEditMode="relative" ptsTypes="AA">
                                      <p:cBhvr>
                                        <p:cTn id="10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400" fill="hold"/>
                                        <p:tgtEl>
                                          <p:spTgt spid="3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-0.0044 L 0.42786 0.26227 " pathEditMode="relative" ptsTypes="AA">
                                      <p:cBhvr>
                                        <p:cTn id="14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" fill="hold"/>
                                        <p:tgtEl>
                                          <p:spTgt spid="3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742 0.0118 L 0.16446 0.28958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138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2 0.00277 L 0.25782 0.0027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78 0.00046 L -0.22422 0.0004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0.00301 L 0.26016 0.2497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33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118 0.08055 L -0.00274 0.3666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430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482 0.01019 L -0.19075 0.33519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97" y="1625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45833E-6 -4.81481E-6 L -0.22253 0.24514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33" y="1226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1133 -0.01181 L 0.25821 -0.20903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-986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4167E-6 4.44444E-6 L 0.21185 -0.50162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86" y="-2509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4167E-6 -0.01481 L 0.00234 -0.60324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2942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482 -0.00695 L 0.00013 -0.42917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2111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183 -0.01481 L -0.00026 -0.2592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1222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-3.7037E-6 L -4.375E-6 -0.2666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33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-0.04144 L 0.25925 0.21689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1291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0.02083 L 0.30781 0.3875 " pathEditMode="relative" rAng="0" ptsTypes="AA">
                                      <p:cBhvr>
                                        <p:cTn id="7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1833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59 -0.01551 L -0.06823 0.38865 " pathEditMode="relative" rAng="0" ptsTypes="AA">
                                      <p:cBhvr>
                                        <p:cTn id="74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7" y="2020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01 0.03263 L -0.10455 0.30486 " pathEditMode="relative" rAng="0" ptsTypes="AA">
                                      <p:cBhvr>
                                        <p:cTn id="76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78" y="1361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0833 L 0.00313 0.33056 " pathEditMode="relative" rAng="0" ptsTypes="AA">
                                      <p:cBhvr>
                                        <p:cTn id="78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16944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4 0.01435 L 0.55794 0.27824 " pathEditMode="relative" rAng="0" ptsTypes="AA">
                                      <p:cBhvr>
                                        <p:cTn id="8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1319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7 0.0037 L 0.2569 -0.04352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19" y="-236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41 0.01666 L -0.4194 0.21666 " pathEditMode="relative" rAng="0" ptsTypes="AA">
                                      <p:cBhvr>
                                        <p:cTn id="84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41" y="1000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0.00879 L -0.22226 -0.04121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28" y="-250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28 -0.00787 L 0.2711 -0.27176 " pathEditMode="relative" rAng="0" ptsTypes="AA">
                                      <p:cBhvr>
                                        <p:cTn id="93" dur="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13194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2813 -0.00278 L 0.23125 -0.51945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-2583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1706 0.01041 L 0.02175 -0.26736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-13889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781 3.7037E-7 L -0.00781 0.00023 L -0.01406 -0.39722 " pathEditMode="relative" rAng="0" ptsTypes="AAA">
                                      <p:cBhvr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19861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104 0.02616 L 0.00208 -0.10717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/>
      <p:bldP spid="14" grpId="0"/>
      <p:bldP spid="15" grpId="0"/>
      <p:bldP spid="25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48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2093"/>
            <a:ext cx="12192000" cy="2054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643" y="544844"/>
            <a:ext cx="133369" cy="6117249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7730" y="-3831"/>
            <a:ext cx="15049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Home</a:t>
            </a:r>
            <a:endParaRPr lang="zh-CN" altLang="en-US" sz="11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94" y="563189"/>
            <a:ext cx="8456706" cy="260431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134" y="4337865"/>
            <a:ext cx="1409897" cy="90500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224" y="2959018"/>
            <a:ext cx="1409897" cy="90500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52" y="2941777"/>
            <a:ext cx="1506760" cy="92224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68" y="2941777"/>
            <a:ext cx="1508400" cy="90246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406347" y="3864018"/>
            <a:ext cx="1270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MircoSoft.com</a:t>
            </a:r>
            <a:endParaRPr lang="zh-CN" altLang="en-US" sz="1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46612" y="3864018"/>
            <a:ext cx="1283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Local File: My PPT.pptx</a:t>
            </a:r>
            <a:endParaRPr lang="zh-CN" altLang="en-US" sz="1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图片 3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873" y="2940673"/>
            <a:ext cx="1418095" cy="882966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425884" y="3817851"/>
            <a:ext cx="14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1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Apple  Store</a:t>
            </a:r>
            <a:endParaRPr lang="zh-CN" altLang="en-US" sz="1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142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48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2093"/>
            <a:ext cx="12192000" cy="2054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643" y="544844"/>
            <a:ext cx="133369" cy="611724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" b="1000"/>
          <a:stretch/>
        </p:blipFill>
        <p:spPr>
          <a:xfrm>
            <a:off x="0" y="539278"/>
            <a:ext cx="12164291" cy="493326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958"/>
            <a:ext cx="12192000" cy="453592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6" y="982200"/>
            <a:ext cx="12192000" cy="4533617"/>
          </a:xfrm>
          <a:prstGeom prst="rect">
            <a:avLst/>
          </a:prstGeom>
        </p:spPr>
      </p:pic>
      <p:sp>
        <p:nvSpPr>
          <p:cNvPr id="24" name="立方体 23"/>
          <p:cNvSpPr/>
          <p:nvPr/>
        </p:nvSpPr>
        <p:spPr bwMode="auto">
          <a:xfrm>
            <a:off x="10722160" y="1126985"/>
            <a:ext cx="222065" cy="173178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600240" y="1297306"/>
            <a:ext cx="11726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Plugin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6" name="图片 25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832" y="1797558"/>
            <a:ext cx="420688" cy="411340"/>
          </a:xfrm>
          <a:prstGeom prst="rect">
            <a:avLst/>
          </a:prstGeom>
        </p:spPr>
      </p:pic>
      <p:sp>
        <p:nvSpPr>
          <p:cNvPr id="29" name="KSO_Shape"/>
          <p:cNvSpPr>
            <a:spLocks/>
          </p:cNvSpPr>
          <p:nvPr/>
        </p:nvSpPr>
        <p:spPr bwMode="auto">
          <a:xfrm>
            <a:off x="10716128" y="1526680"/>
            <a:ext cx="228097" cy="206418"/>
          </a:xfrm>
          <a:custGeom>
            <a:avLst/>
            <a:gdLst>
              <a:gd name="T0" fmla="*/ 0 w 1438275"/>
              <a:gd name="T1" fmla="*/ 1282616 h 1425575"/>
              <a:gd name="T2" fmla="*/ 208162 w 1438275"/>
              <a:gd name="T3" fmla="*/ 1282616 h 1425575"/>
              <a:gd name="T4" fmla="*/ 208162 w 1438275"/>
              <a:gd name="T5" fmla="*/ 1677768 h 1425575"/>
              <a:gd name="T6" fmla="*/ 1698521 w 1438275"/>
              <a:gd name="T7" fmla="*/ 1677768 h 1425575"/>
              <a:gd name="T8" fmla="*/ 1698521 w 1438275"/>
              <a:gd name="T9" fmla="*/ 1282616 h 1425575"/>
              <a:gd name="T10" fmla="*/ 1905000 w 1438275"/>
              <a:gd name="T11" fmla="*/ 1282616 h 1425575"/>
              <a:gd name="T12" fmla="*/ 1905000 w 1438275"/>
              <a:gd name="T13" fmla="*/ 1888179 h 1425575"/>
              <a:gd name="T14" fmla="*/ 0 w 1438275"/>
              <a:gd name="T15" fmla="*/ 1888179 h 1425575"/>
              <a:gd name="T16" fmla="*/ 689669 w 1438275"/>
              <a:gd name="T17" fmla="*/ 0 h 1425575"/>
              <a:gd name="T18" fmla="*/ 1227947 w 1438275"/>
              <a:gd name="T19" fmla="*/ 0 h 1425575"/>
              <a:gd name="T20" fmla="*/ 1227947 w 1438275"/>
              <a:gd name="T21" fmla="*/ 674195 h 1425575"/>
              <a:gd name="T22" fmla="*/ 1553857 w 1438275"/>
              <a:gd name="T23" fmla="*/ 674195 h 1425575"/>
              <a:gd name="T24" fmla="*/ 959228 w 1438275"/>
              <a:gd name="T25" fmla="*/ 1499190 h 1425575"/>
              <a:gd name="T26" fmla="*/ 958387 w 1438275"/>
              <a:gd name="T27" fmla="*/ 1499190 h 1425575"/>
              <a:gd name="T28" fmla="*/ 363758 w 1438275"/>
              <a:gd name="T29" fmla="*/ 674195 h 1425575"/>
              <a:gd name="T30" fmla="*/ 689669 w 1438275"/>
              <a:gd name="T31" fmla="*/ 674195 h 142557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438275" h="1425575">
                <a:moveTo>
                  <a:pt x="0" y="968375"/>
                </a:moveTo>
                <a:lnTo>
                  <a:pt x="157162" y="968375"/>
                </a:lnTo>
                <a:lnTo>
                  <a:pt x="157162" y="1266715"/>
                </a:lnTo>
                <a:lnTo>
                  <a:pt x="1282383" y="1266715"/>
                </a:lnTo>
                <a:lnTo>
                  <a:pt x="1282383" y="968375"/>
                </a:lnTo>
                <a:lnTo>
                  <a:pt x="1438275" y="968375"/>
                </a:lnTo>
                <a:lnTo>
                  <a:pt x="1438275" y="1425575"/>
                </a:lnTo>
                <a:lnTo>
                  <a:pt x="0" y="1425575"/>
                </a:lnTo>
                <a:lnTo>
                  <a:pt x="0" y="968375"/>
                </a:lnTo>
                <a:close/>
                <a:moveTo>
                  <a:pt x="520700" y="0"/>
                </a:moveTo>
                <a:lnTo>
                  <a:pt x="927100" y="0"/>
                </a:lnTo>
                <a:lnTo>
                  <a:pt x="927100" y="509017"/>
                </a:lnTo>
                <a:lnTo>
                  <a:pt x="1173162" y="509017"/>
                </a:lnTo>
                <a:lnTo>
                  <a:pt x="724217" y="1131888"/>
                </a:lnTo>
                <a:lnTo>
                  <a:pt x="723582" y="1131888"/>
                </a:lnTo>
                <a:lnTo>
                  <a:pt x="274637" y="509017"/>
                </a:lnTo>
                <a:lnTo>
                  <a:pt x="520700" y="509017"/>
                </a:lnTo>
                <a:lnTo>
                  <a:pt x="52070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椭圆 12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568" y="1126985"/>
            <a:ext cx="170322" cy="1703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560" y="12629"/>
            <a:ext cx="698489" cy="23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7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04332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599091"/>
          </a:xfrm>
          <a:prstGeom prst="rect">
            <a:avLst/>
          </a:prstGeom>
        </p:spPr>
      </p:pic>
      <p:sp>
        <p:nvSpPr>
          <p:cNvPr id="3" name="圆角矩形标注 2"/>
          <p:cNvSpPr/>
          <p:nvPr/>
        </p:nvSpPr>
        <p:spPr>
          <a:xfrm>
            <a:off x="-663051" y="-859306"/>
            <a:ext cx="1584176" cy="792088"/>
          </a:xfrm>
          <a:prstGeom prst="wedgeRoundRectCallout">
            <a:avLst>
              <a:gd name="adj1" fmla="val -18734"/>
              <a:gd name="adj2" fmla="val 79292"/>
              <a:gd name="adj3" fmla="val 16667"/>
            </a:avLst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396904" y="-724872"/>
            <a:ext cx="793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Britannic Bold" panose="020B0903060703020204" pitchFamily="34" charset="0"/>
              </a:rPr>
              <a:t>title</a:t>
            </a:r>
            <a:endParaRPr lang="zh-CN" altLang="en-US" sz="2800" dirty="0">
              <a:latin typeface="Britannic Bold" panose="020B0903060703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9502" y="697344"/>
            <a:ext cx="1500198" cy="6258910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64"/>
          <p:cNvGrpSpPr/>
          <p:nvPr/>
        </p:nvGrpSpPr>
        <p:grpSpPr>
          <a:xfrm>
            <a:off x="222069" y="1422898"/>
            <a:ext cx="508992" cy="464528"/>
            <a:chOff x="774700" y="4504324"/>
            <a:chExt cx="1388581" cy="1388581"/>
          </a:xfrm>
        </p:grpSpPr>
        <p:sp>
          <p:nvSpPr>
            <p:cNvPr id="19" name="椭圆 18"/>
            <p:cNvSpPr/>
            <p:nvPr/>
          </p:nvSpPr>
          <p:spPr>
            <a:xfrm>
              <a:off x="774700" y="4504324"/>
              <a:ext cx="1388581" cy="1388581"/>
            </a:xfrm>
            <a:prstGeom prst="ellipse">
              <a:avLst/>
            </a:prstGeom>
            <a:solidFill>
              <a:srgbClr val="E6B9B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152525" y="4932481"/>
              <a:ext cx="640387" cy="368076"/>
            </a:xfrm>
            <a:prstGeom prst="roundRect">
              <a:avLst>
                <a:gd name="adj" fmla="val 8904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梯形 20"/>
            <p:cNvSpPr/>
            <p:nvPr/>
          </p:nvSpPr>
          <p:spPr>
            <a:xfrm>
              <a:off x="1091218" y="5332521"/>
              <a:ext cx="763002" cy="206354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68"/>
          <p:cNvGrpSpPr/>
          <p:nvPr/>
        </p:nvGrpSpPr>
        <p:grpSpPr>
          <a:xfrm>
            <a:off x="222069" y="709688"/>
            <a:ext cx="508992" cy="464528"/>
            <a:chOff x="4925126" y="1879600"/>
            <a:chExt cx="1388581" cy="1388581"/>
          </a:xfrm>
        </p:grpSpPr>
        <p:sp>
          <p:nvSpPr>
            <p:cNvPr id="23" name="椭圆 22"/>
            <p:cNvSpPr/>
            <p:nvPr/>
          </p:nvSpPr>
          <p:spPr>
            <a:xfrm>
              <a:off x="4925126" y="1879600"/>
              <a:ext cx="1388581" cy="1388581"/>
            </a:xfrm>
            <a:prstGeom prst="ellipse">
              <a:avLst/>
            </a:prstGeom>
            <a:solidFill>
              <a:srgbClr val="E6B9B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40"/>
            <p:cNvGrpSpPr/>
            <p:nvPr/>
          </p:nvGrpSpPr>
          <p:grpSpPr>
            <a:xfrm>
              <a:off x="5295635" y="2331564"/>
              <a:ext cx="669001" cy="439614"/>
              <a:chOff x="5181600" y="2220303"/>
              <a:chExt cx="866111" cy="549524"/>
            </a:xfrm>
          </p:grpSpPr>
          <p:sp>
            <p:nvSpPr>
              <p:cNvPr id="25" name="矩形 38"/>
              <p:cNvSpPr/>
              <p:nvPr/>
            </p:nvSpPr>
            <p:spPr>
              <a:xfrm>
                <a:off x="5181600" y="2220303"/>
                <a:ext cx="428293" cy="547699"/>
              </a:xfrm>
              <a:custGeom>
                <a:avLst/>
                <a:gdLst>
                  <a:gd name="connsiteX0" fmla="*/ 0 w 428293"/>
                  <a:gd name="connsiteY0" fmla="*/ 0 h 507276"/>
                  <a:gd name="connsiteX1" fmla="*/ 428293 w 428293"/>
                  <a:gd name="connsiteY1" fmla="*/ 0 h 507276"/>
                  <a:gd name="connsiteX2" fmla="*/ 428293 w 428293"/>
                  <a:gd name="connsiteY2" fmla="*/ 507276 h 507276"/>
                  <a:gd name="connsiteX3" fmla="*/ 0 w 428293"/>
                  <a:gd name="connsiteY3" fmla="*/ 507276 h 507276"/>
                  <a:gd name="connsiteX4" fmla="*/ 0 w 428293"/>
                  <a:gd name="connsiteY4" fmla="*/ 0 h 507276"/>
                  <a:gd name="connsiteX0" fmla="*/ 0 w 428293"/>
                  <a:gd name="connsiteY0" fmla="*/ 27516 h 534792"/>
                  <a:gd name="connsiteX1" fmla="*/ 428293 w 428293"/>
                  <a:gd name="connsiteY1" fmla="*/ 27516 h 534792"/>
                  <a:gd name="connsiteX2" fmla="*/ 428293 w 428293"/>
                  <a:gd name="connsiteY2" fmla="*/ 534792 h 534792"/>
                  <a:gd name="connsiteX3" fmla="*/ 0 w 428293"/>
                  <a:gd name="connsiteY3" fmla="*/ 534792 h 534792"/>
                  <a:gd name="connsiteX4" fmla="*/ 0 w 428293"/>
                  <a:gd name="connsiteY4" fmla="*/ 27516 h 534792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293" h="547699">
                    <a:moveTo>
                      <a:pt x="0" y="40423"/>
                    </a:moveTo>
                    <a:cubicBezTo>
                      <a:pt x="171339" y="-21489"/>
                      <a:pt x="292672" y="-4821"/>
                      <a:pt x="428293" y="40423"/>
                    </a:cubicBezTo>
                    <a:lnTo>
                      <a:pt x="428293" y="547699"/>
                    </a:lnTo>
                    <a:cubicBezTo>
                      <a:pt x="259335" y="497693"/>
                      <a:pt x="195152" y="485787"/>
                      <a:pt x="0" y="547699"/>
                    </a:cubicBezTo>
                    <a:lnTo>
                      <a:pt x="0" y="404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38"/>
              <p:cNvSpPr/>
              <p:nvPr/>
            </p:nvSpPr>
            <p:spPr>
              <a:xfrm flipH="1">
                <a:off x="5619418" y="2229827"/>
                <a:ext cx="428293" cy="540000"/>
              </a:xfrm>
              <a:custGeom>
                <a:avLst/>
                <a:gdLst>
                  <a:gd name="connsiteX0" fmla="*/ 0 w 428293"/>
                  <a:gd name="connsiteY0" fmla="*/ 0 h 507276"/>
                  <a:gd name="connsiteX1" fmla="*/ 428293 w 428293"/>
                  <a:gd name="connsiteY1" fmla="*/ 0 h 507276"/>
                  <a:gd name="connsiteX2" fmla="*/ 428293 w 428293"/>
                  <a:gd name="connsiteY2" fmla="*/ 507276 h 507276"/>
                  <a:gd name="connsiteX3" fmla="*/ 0 w 428293"/>
                  <a:gd name="connsiteY3" fmla="*/ 507276 h 507276"/>
                  <a:gd name="connsiteX4" fmla="*/ 0 w 428293"/>
                  <a:gd name="connsiteY4" fmla="*/ 0 h 507276"/>
                  <a:gd name="connsiteX0" fmla="*/ 0 w 428293"/>
                  <a:gd name="connsiteY0" fmla="*/ 27516 h 534792"/>
                  <a:gd name="connsiteX1" fmla="*/ 428293 w 428293"/>
                  <a:gd name="connsiteY1" fmla="*/ 27516 h 534792"/>
                  <a:gd name="connsiteX2" fmla="*/ 428293 w 428293"/>
                  <a:gd name="connsiteY2" fmla="*/ 534792 h 534792"/>
                  <a:gd name="connsiteX3" fmla="*/ 0 w 428293"/>
                  <a:gd name="connsiteY3" fmla="*/ 534792 h 534792"/>
                  <a:gd name="connsiteX4" fmla="*/ 0 w 428293"/>
                  <a:gd name="connsiteY4" fmla="*/ 27516 h 534792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293" h="547699">
                    <a:moveTo>
                      <a:pt x="0" y="40423"/>
                    </a:moveTo>
                    <a:cubicBezTo>
                      <a:pt x="171339" y="-21489"/>
                      <a:pt x="292672" y="-4821"/>
                      <a:pt x="428293" y="40423"/>
                    </a:cubicBezTo>
                    <a:lnTo>
                      <a:pt x="428293" y="547699"/>
                    </a:lnTo>
                    <a:cubicBezTo>
                      <a:pt x="259335" y="497693"/>
                      <a:pt x="195152" y="485787"/>
                      <a:pt x="0" y="547699"/>
                    </a:cubicBezTo>
                    <a:lnTo>
                      <a:pt x="0" y="40423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1" name="TextBox 43"/>
          <p:cNvSpPr txBox="1"/>
          <p:nvPr/>
        </p:nvSpPr>
        <p:spPr>
          <a:xfrm>
            <a:off x="1150097" y="1475057"/>
            <a:ext cx="887146" cy="405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Final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66" name="直接连接符 65"/>
          <p:cNvCxnSpPr>
            <a:endCxn id="2" idx="2"/>
          </p:cNvCxnSpPr>
          <p:nvPr/>
        </p:nvCxnSpPr>
        <p:spPr>
          <a:xfrm>
            <a:off x="4881555" y="500042"/>
            <a:ext cx="1214445" cy="99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endCxn id="2" idx="2"/>
          </p:cNvCxnSpPr>
          <p:nvPr/>
        </p:nvCxnSpPr>
        <p:spPr>
          <a:xfrm flipH="1">
            <a:off x="6096000" y="500042"/>
            <a:ext cx="2000265" cy="99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endCxn id="2" idx="2"/>
          </p:cNvCxnSpPr>
          <p:nvPr/>
        </p:nvCxnSpPr>
        <p:spPr>
          <a:xfrm flipH="1">
            <a:off x="6096000" y="500836"/>
            <a:ext cx="3716365" cy="98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40"/>
          <p:cNvSpPr txBox="1"/>
          <p:nvPr/>
        </p:nvSpPr>
        <p:spPr>
          <a:xfrm>
            <a:off x="1090598" y="735577"/>
            <a:ext cx="85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Mac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6" name="Rectangle 3"/>
          <p:cNvSpPr txBox="1">
            <a:spLocks noChangeArrowheads="1"/>
          </p:cNvSpPr>
          <p:nvPr/>
        </p:nvSpPr>
        <p:spPr>
          <a:xfrm>
            <a:off x="2518961" y="1655162"/>
            <a:ext cx="8308696" cy="1580681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苹果从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Apple II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开始有着自己的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UI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，苹果公司开始加紧了新产品的开发进程。其中最重要的两个项目为由斯蒂夫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·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乔布斯（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Steve Jobs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）负责的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Lisa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项目和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Macintosh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项目。</a:t>
            </a:r>
          </a:p>
          <a:p>
            <a:pPr>
              <a:buFontTx/>
              <a:buNone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如图所示为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Lisa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的截图。在图中我们已经隐约的看到苹果后续操作系统的影子。的确，苹果后续的操作系统大量的继承了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Lisa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中的技术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。</a:t>
            </a:r>
          </a:p>
        </p:txBody>
      </p:sp>
      <p:pic>
        <p:nvPicPr>
          <p:cNvPr id="107" name="Picture 4" descr="lisacaozu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183" y="3294785"/>
            <a:ext cx="5282251" cy="330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Rectangle 5"/>
          <p:cNvSpPr>
            <a:spLocks noChangeArrowheads="1"/>
          </p:cNvSpPr>
          <p:nvPr/>
        </p:nvSpPr>
        <p:spPr bwMode="auto">
          <a:xfrm>
            <a:off x="2590399" y="1007463"/>
            <a:ext cx="69421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Lisa—The first UI</a:t>
            </a:r>
          </a:p>
        </p:txBody>
      </p:sp>
      <p:sp>
        <p:nvSpPr>
          <p:cNvPr id="110" name="矩形 109"/>
          <p:cNvSpPr/>
          <p:nvPr/>
        </p:nvSpPr>
        <p:spPr>
          <a:xfrm>
            <a:off x="819502" y="709688"/>
            <a:ext cx="1500198" cy="500066"/>
          </a:xfrm>
          <a:prstGeom prst="rect">
            <a:avLst/>
          </a:prstGeom>
          <a:solidFill>
            <a:srgbClr val="E6B9B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" name="圆角矩形 111"/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229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04332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599091"/>
          </a:xfrm>
          <a:prstGeom prst="rect">
            <a:avLst/>
          </a:prstGeom>
        </p:spPr>
      </p:pic>
      <p:sp>
        <p:nvSpPr>
          <p:cNvPr id="3" name="圆角矩形标注 2"/>
          <p:cNvSpPr/>
          <p:nvPr/>
        </p:nvSpPr>
        <p:spPr>
          <a:xfrm>
            <a:off x="-663051" y="-859306"/>
            <a:ext cx="1584176" cy="792088"/>
          </a:xfrm>
          <a:prstGeom prst="wedgeRoundRectCallout">
            <a:avLst>
              <a:gd name="adj1" fmla="val -18734"/>
              <a:gd name="adj2" fmla="val 79292"/>
              <a:gd name="adj3" fmla="val 16667"/>
            </a:avLst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396904" y="-724872"/>
            <a:ext cx="793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Britannic Bold" panose="020B0903060703020204" pitchFamily="34" charset="0"/>
              </a:rPr>
              <a:t>title</a:t>
            </a:r>
            <a:endParaRPr lang="zh-CN" altLang="en-US" sz="2800" dirty="0">
              <a:latin typeface="Britannic Bold" panose="020B0903060703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9502" y="697344"/>
            <a:ext cx="1500198" cy="6258910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64"/>
          <p:cNvGrpSpPr/>
          <p:nvPr/>
        </p:nvGrpSpPr>
        <p:grpSpPr>
          <a:xfrm>
            <a:off x="224154" y="1366224"/>
            <a:ext cx="508992" cy="464528"/>
            <a:chOff x="774700" y="4504324"/>
            <a:chExt cx="1388581" cy="1388581"/>
          </a:xfrm>
        </p:grpSpPr>
        <p:sp>
          <p:nvSpPr>
            <p:cNvPr id="19" name="椭圆 18"/>
            <p:cNvSpPr/>
            <p:nvPr/>
          </p:nvSpPr>
          <p:spPr>
            <a:xfrm>
              <a:off x="774700" y="4504324"/>
              <a:ext cx="1388581" cy="1388581"/>
            </a:xfrm>
            <a:prstGeom prst="ellipse">
              <a:avLst/>
            </a:prstGeom>
            <a:solidFill>
              <a:srgbClr val="E6B9B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152525" y="4932481"/>
              <a:ext cx="640387" cy="368076"/>
            </a:xfrm>
            <a:prstGeom prst="roundRect">
              <a:avLst>
                <a:gd name="adj" fmla="val 8904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梯形 20"/>
            <p:cNvSpPr/>
            <p:nvPr/>
          </p:nvSpPr>
          <p:spPr>
            <a:xfrm>
              <a:off x="1091218" y="5332521"/>
              <a:ext cx="763002" cy="206354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68"/>
          <p:cNvGrpSpPr/>
          <p:nvPr/>
        </p:nvGrpSpPr>
        <p:grpSpPr>
          <a:xfrm>
            <a:off x="222069" y="709688"/>
            <a:ext cx="508992" cy="464528"/>
            <a:chOff x="4925126" y="1879600"/>
            <a:chExt cx="1388581" cy="1388581"/>
          </a:xfrm>
        </p:grpSpPr>
        <p:sp>
          <p:nvSpPr>
            <p:cNvPr id="23" name="椭圆 22"/>
            <p:cNvSpPr/>
            <p:nvPr/>
          </p:nvSpPr>
          <p:spPr>
            <a:xfrm>
              <a:off x="4925126" y="1879600"/>
              <a:ext cx="1388581" cy="1388581"/>
            </a:xfrm>
            <a:prstGeom prst="ellipse">
              <a:avLst/>
            </a:prstGeom>
            <a:solidFill>
              <a:srgbClr val="E6B9B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40"/>
            <p:cNvGrpSpPr/>
            <p:nvPr/>
          </p:nvGrpSpPr>
          <p:grpSpPr>
            <a:xfrm>
              <a:off x="5295635" y="2331564"/>
              <a:ext cx="669001" cy="439614"/>
              <a:chOff x="5181600" y="2220303"/>
              <a:chExt cx="866111" cy="549524"/>
            </a:xfrm>
          </p:grpSpPr>
          <p:sp>
            <p:nvSpPr>
              <p:cNvPr id="25" name="矩形 38"/>
              <p:cNvSpPr/>
              <p:nvPr/>
            </p:nvSpPr>
            <p:spPr>
              <a:xfrm>
                <a:off x="5181600" y="2220303"/>
                <a:ext cx="428293" cy="547699"/>
              </a:xfrm>
              <a:custGeom>
                <a:avLst/>
                <a:gdLst>
                  <a:gd name="connsiteX0" fmla="*/ 0 w 428293"/>
                  <a:gd name="connsiteY0" fmla="*/ 0 h 507276"/>
                  <a:gd name="connsiteX1" fmla="*/ 428293 w 428293"/>
                  <a:gd name="connsiteY1" fmla="*/ 0 h 507276"/>
                  <a:gd name="connsiteX2" fmla="*/ 428293 w 428293"/>
                  <a:gd name="connsiteY2" fmla="*/ 507276 h 507276"/>
                  <a:gd name="connsiteX3" fmla="*/ 0 w 428293"/>
                  <a:gd name="connsiteY3" fmla="*/ 507276 h 507276"/>
                  <a:gd name="connsiteX4" fmla="*/ 0 w 428293"/>
                  <a:gd name="connsiteY4" fmla="*/ 0 h 507276"/>
                  <a:gd name="connsiteX0" fmla="*/ 0 w 428293"/>
                  <a:gd name="connsiteY0" fmla="*/ 27516 h 534792"/>
                  <a:gd name="connsiteX1" fmla="*/ 428293 w 428293"/>
                  <a:gd name="connsiteY1" fmla="*/ 27516 h 534792"/>
                  <a:gd name="connsiteX2" fmla="*/ 428293 w 428293"/>
                  <a:gd name="connsiteY2" fmla="*/ 534792 h 534792"/>
                  <a:gd name="connsiteX3" fmla="*/ 0 w 428293"/>
                  <a:gd name="connsiteY3" fmla="*/ 534792 h 534792"/>
                  <a:gd name="connsiteX4" fmla="*/ 0 w 428293"/>
                  <a:gd name="connsiteY4" fmla="*/ 27516 h 534792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293" h="547699">
                    <a:moveTo>
                      <a:pt x="0" y="40423"/>
                    </a:moveTo>
                    <a:cubicBezTo>
                      <a:pt x="171339" y="-21489"/>
                      <a:pt x="292672" y="-4821"/>
                      <a:pt x="428293" y="40423"/>
                    </a:cubicBezTo>
                    <a:lnTo>
                      <a:pt x="428293" y="547699"/>
                    </a:lnTo>
                    <a:cubicBezTo>
                      <a:pt x="259335" y="497693"/>
                      <a:pt x="195152" y="485787"/>
                      <a:pt x="0" y="547699"/>
                    </a:cubicBezTo>
                    <a:lnTo>
                      <a:pt x="0" y="404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38"/>
              <p:cNvSpPr/>
              <p:nvPr/>
            </p:nvSpPr>
            <p:spPr>
              <a:xfrm flipH="1">
                <a:off x="5619418" y="2229827"/>
                <a:ext cx="428293" cy="540000"/>
              </a:xfrm>
              <a:custGeom>
                <a:avLst/>
                <a:gdLst>
                  <a:gd name="connsiteX0" fmla="*/ 0 w 428293"/>
                  <a:gd name="connsiteY0" fmla="*/ 0 h 507276"/>
                  <a:gd name="connsiteX1" fmla="*/ 428293 w 428293"/>
                  <a:gd name="connsiteY1" fmla="*/ 0 h 507276"/>
                  <a:gd name="connsiteX2" fmla="*/ 428293 w 428293"/>
                  <a:gd name="connsiteY2" fmla="*/ 507276 h 507276"/>
                  <a:gd name="connsiteX3" fmla="*/ 0 w 428293"/>
                  <a:gd name="connsiteY3" fmla="*/ 507276 h 507276"/>
                  <a:gd name="connsiteX4" fmla="*/ 0 w 428293"/>
                  <a:gd name="connsiteY4" fmla="*/ 0 h 507276"/>
                  <a:gd name="connsiteX0" fmla="*/ 0 w 428293"/>
                  <a:gd name="connsiteY0" fmla="*/ 27516 h 534792"/>
                  <a:gd name="connsiteX1" fmla="*/ 428293 w 428293"/>
                  <a:gd name="connsiteY1" fmla="*/ 27516 h 534792"/>
                  <a:gd name="connsiteX2" fmla="*/ 428293 w 428293"/>
                  <a:gd name="connsiteY2" fmla="*/ 534792 h 534792"/>
                  <a:gd name="connsiteX3" fmla="*/ 0 w 428293"/>
                  <a:gd name="connsiteY3" fmla="*/ 534792 h 534792"/>
                  <a:gd name="connsiteX4" fmla="*/ 0 w 428293"/>
                  <a:gd name="connsiteY4" fmla="*/ 27516 h 534792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293" h="547699">
                    <a:moveTo>
                      <a:pt x="0" y="40423"/>
                    </a:moveTo>
                    <a:cubicBezTo>
                      <a:pt x="171339" y="-21489"/>
                      <a:pt x="292672" y="-4821"/>
                      <a:pt x="428293" y="40423"/>
                    </a:cubicBezTo>
                    <a:lnTo>
                      <a:pt x="428293" y="547699"/>
                    </a:lnTo>
                    <a:cubicBezTo>
                      <a:pt x="259335" y="497693"/>
                      <a:pt x="195152" y="485787"/>
                      <a:pt x="0" y="547699"/>
                    </a:cubicBezTo>
                    <a:lnTo>
                      <a:pt x="0" y="40423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1" name="TextBox 43"/>
          <p:cNvSpPr txBox="1"/>
          <p:nvPr/>
        </p:nvSpPr>
        <p:spPr>
          <a:xfrm>
            <a:off x="1150097" y="1475057"/>
            <a:ext cx="887146" cy="405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Final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66" name="直接连接符 65"/>
          <p:cNvCxnSpPr>
            <a:endCxn id="2" idx="2"/>
          </p:cNvCxnSpPr>
          <p:nvPr/>
        </p:nvCxnSpPr>
        <p:spPr>
          <a:xfrm>
            <a:off x="4881555" y="500042"/>
            <a:ext cx="1214445" cy="99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endCxn id="2" idx="2"/>
          </p:cNvCxnSpPr>
          <p:nvPr/>
        </p:nvCxnSpPr>
        <p:spPr>
          <a:xfrm flipH="1">
            <a:off x="6096000" y="500042"/>
            <a:ext cx="2000265" cy="99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endCxn id="2" idx="2"/>
          </p:cNvCxnSpPr>
          <p:nvPr/>
        </p:nvCxnSpPr>
        <p:spPr>
          <a:xfrm flipH="1">
            <a:off x="6096000" y="500836"/>
            <a:ext cx="3716365" cy="98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819899" y="697344"/>
            <a:ext cx="1500198" cy="456382"/>
          </a:xfrm>
          <a:prstGeom prst="rect">
            <a:avLst/>
          </a:prstGeom>
          <a:solidFill>
            <a:srgbClr val="E6B9B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TextBox 40"/>
          <p:cNvSpPr txBox="1"/>
          <p:nvPr/>
        </p:nvSpPr>
        <p:spPr>
          <a:xfrm>
            <a:off x="1090598" y="735577"/>
            <a:ext cx="85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Mac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6" name="Rectangle 3"/>
          <p:cNvSpPr txBox="1">
            <a:spLocks noChangeArrowheads="1"/>
          </p:cNvSpPr>
          <p:nvPr/>
        </p:nvSpPr>
        <p:spPr>
          <a:xfrm>
            <a:off x="2518961" y="1655162"/>
            <a:ext cx="8308696" cy="1580681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1600" dirty="0"/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1984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年第一代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Macintosh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（如图所示）摆上了商铺的柜台。其所采用的操作系统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System 1.0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（如图所示）尽管只能显示黑白两色，但是已经具有了桌面、窗口 、图标、光标、菜单和卷动栏等项目。在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System 1.0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的桌面上，著名的“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Trash”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已经出现了。</a:t>
            </a:r>
          </a:p>
        </p:txBody>
      </p:sp>
      <p:sp>
        <p:nvSpPr>
          <p:cNvPr id="108" name="Rectangle 5"/>
          <p:cNvSpPr>
            <a:spLocks noChangeArrowheads="1"/>
          </p:cNvSpPr>
          <p:nvPr/>
        </p:nvSpPr>
        <p:spPr bwMode="auto">
          <a:xfrm>
            <a:off x="2590399" y="1031557"/>
            <a:ext cx="69421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经典时代：</a:t>
            </a:r>
            <a:r>
              <a:rPr lang="en-US" altLang="zh-CN" sz="2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Macintosh</a:t>
            </a:r>
          </a:p>
        </p:txBody>
      </p:sp>
      <p:pic>
        <p:nvPicPr>
          <p:cNvPr id="45" name="Picture 4" descr="macinto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877" y="3927866"/>
            <a:ext cx="2808287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5" descr="system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489" y="3783404"/>
            <a:ext cx="25209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3136324" y="3927866"/>
            <a:ext cx="46166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第一代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Macintosh</a:t>
            </a:r>
          </a:p>
        </p:txBody>
      </p:sp>
      <p:sp>
        <p:nvSpPr>
          <p:cNvPr id="48" name="Text Box 8"/>
          <p:cNvSpPr txBox="1">
            <a:spLocks noChangeArrowheads="1"/>
          </p:cNvSpPr>
          <p:nvPr/>
        </p:nvSpPr>
        <p:spPr bwMode="auto">
          <a:xfrm>
            <a:off x="7357487" y="3927866"/>
            <a:ext cx="461665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System 1.0</a:t>
            </a:r>
          </a:p>
        </p:txBody>
      </p:sp>
      <p:sp>
        <p:nvSpPr>
          <p:cNvPr id="50" name="椭圆 49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圆角矩形 50"/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50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04332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599091"/>
          </a:xfrm>
          <a:prstGeom prst="rect">
            <a:avLst/>
          </a:prstGeom>
        </p:spPr>
      </p:pic>
      <p:sp>
        <p:nvSpPr>
          <p:cNvPr id="3" name="圆角矩形标注 2"/>
          <p:cNvSpPr/>
          <p:nvPr/>
        </p:nvSpPr>
        <p:spPr>
          <a:xfrm>
            <a:off x="-663051" y="-859306"/>
            <a:ext cx="1584176" cy="792088"/>
          </a:xfrm>
          <a:prstGeom prst="wedgeRoundRectCallout">
            <a:avLst>
              <a:gd name="adj1" fmla="val -18734"/>
              <a:gd name="adj2" fmla="val 79292"/>
              <a:gd name="adj3" fmla="val 16667"/>
            </a:avLst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396904" y="-724872"/>
            <a:ext cx="793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Britannic Bold" panose="020B0903060703020204" pitchFamily="34" charset="0"/>
              </a:rPr>
              <a:t>title</a:t>
            </a:r>
            <a:endParaRPr lang="zh-CN" altLang="en-US" sz="2800" dirty="0">
              <a:latin typeface="Britannic Bold" panose="020B0903060703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9502" y="697344"/>
            <a:ext cx="1500198" cy="6258910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64"/>
          <p:cNvGrpSpPr/>
          <p:nvPr/>
        </p:nvGrpSpPr>
        <p:grpSpPr>
          <a:xfrm>
            <a:off x="224154" y="1366224"/>
            <a:ext cx="508992" cy="464528"/>
            <a:chOff x="774700" y="4504324"/>
            <a:chExt cx="1388581" cy="1388581"/>
          </a:xfrm>
        </p:grpSpPr>
        <p:sp>
          <p:nvSpPr>
            <p:cNvPr id="19" name="椭圆 18"/>
            <p:cNvSpPr/>
            <p:nvPr/>
          </p:nvSpPr>
          <p:spPr>
            <a:xfrm>
              <a:off x="774700" y="4504324"/>
              <a:ext cx="1388581" cy="1388581"/>
            </a:xfrm>
            <a:prstGeom prst="ellipse">
              <a:avLst/>
            </a:prstGeom>
            <a:solidFill>
              <a:srgbClr val="E6B9B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152525" y="4932481"/>
              <a:ext cx="640387" cy="368076"/>
            </a:xfrm>
            <a:prstGeom prst="roundRect">
              <a:avLst>
                <a:gd name="adj" fmla="val 8904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梯形 20"/>
            <p:cNvSpPr/>
            <p:nvPr/>
          </p:nvSpPr>
          <p:spPr>
            <a:xfrm>
              <a:off x="1091218" y="5332521"/>
              <a:ext cx="763002" cy="206354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68"/>
          <p:cNvGrpSpPr/>
          <p:nvPr/>
        </p:nvGrpSpPr>
        <p:grpSpPr>
          <a:xfrm>
            <a:off x="222069" y="709688"/>
            <a:ext cx="508992" cy="464528"/>
            <a:chOff x="4925126" y="1879600"/>
            <a:chExt cx="1388581" cy="1388581"/>
          </a:xfrm>
        </p:grpSpPr>
        <p:sp>
          <p:nvSpPr>
            <p:cNvPr id="23" name="椭圆 22"/>
            <p:cNvSpPr/>
            <p:nvPr/>
          </p:nvSpPr>
          <p:spPr>
            <a:xfrm>
              <a:off x="4925126" y="1879600"/>
              <a:ext cx="1388581" cy="1388581"/>
            </a:xfrm>
            <a:prstGeom prst="ellipse">
              <a:avLst/>
            </a:prstGeom>
            <a:solidFill>
              <a:srgbClr val="E6B9B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40"/>
            <p:cNvGrpSpPr/>
            <p:nvPr/>
          </p:nvGrpSpPr>
          <p:grpSpPr>
            <a:xfrm>
              <a:off x="5295635" y="2331564"/>
              <a:ext cx="669001" cy="439614"/>
              <a:chOff x="5181600" y="2220303"/>
              <a:chExt cx="866111" cy="549524"/>
            </a:xfrm>
          </p:grpSpPr>
          <p:sp>
            <p:nvSpPr>
              <p:cNvPr id="25" name="矩形 38"/>
              <p:cNvSpPr/>
              <p:nvPr/>
            </p:nvSpPr>
            <p:spPr>
              <a:xfrm>
                <a:off x="5181600" y="2220303"/>
                <a:ext cx="428293" cy="547699"/>
              </a:xfrm>
              <a:custGeom>
                <a:avLst/>
                <a:gdLst>
                  <a:gd name="connsiteX0" fmla="*/ 0 w 428293"/>
                  <a:gd name="connsiteY0" fmla="*/ 0 h 507276"/>
                  <a:gd name="connsiteX1" fmla="*/ 428293 w 428293"/>
                  <a:gd name="connsiteY1" fmla="*/ 0 h 507276"/>
                  <a:gd name="connsiteX2" fmla="*/ 428293 w 428293"/>
                  <a:gd name="connsiteY2" fmla="*/ 507276 h 507276"/>
                  <a:gd name="connsiteX3" fmla="*/ 0 w 428293"/>
                  <a:gd name="connsiteY3" fmla="*/ 507276 h 507276"/>
                  <a:gd name="connsiteX4" fmla="*/ 0 w 428293"/>
                  <a:gd name="connsiteY4" fmla="*/ 0 h 507276"/>
                  <a:gd name="connsiteX0" fmla="*/ 0 w 428293"/>
                  <a:gd name="connsiteY0" fmla="*/ 27516 h 534792"/>
                  <a:gd name="connsiteX1" fmla="*/ 428293 w 428293"/>
                  <a:gd name="connsiteY1" fmla="*/ 27516 h 534792"/>
                  <a:gd name="connsiteX2" fmla="*/ 428293 w 428293"/>
                  <a:gd name="connsiteY2" fmla="*/ 534792 h 534792"/>
                  <a:gd name="connsiteX3" fmla="*/ 0 w 428293"/>
                  <a:gd name="connsiteY3" fmla="*/ 534792 h 534792"/>
                  <a:gd name="connsiteX4" fmla="*/ 0 w 428293"/>
                  <a:gd name="connsiteY4" fmla="*/ 27516 h 534792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293" h="547699">
                    <a:moveTo>
                      <a:pt x="0" y="40423"/>
                    </a:moveTo>
                    <a:cubicBezTo>
                      <a:pt x="171339" y="-21489"/>
                      <a:pt x="292672" y="-4821"/>
                      <a:pt x="428293" y="40423"/>
                    </a:cubicBezTo>
                    <a:lnTo>
                      <a:pt x="428293" y="547699"/>
                    </a:lnTo>
                    <a:cubicBezTo>
                      <a:pt x="259335" y="497693"/>
                      <a:pt x="195152" y="485787"/>
                      <a:pt x="0" y="547699"/>
                    </a:cubicBezTo>
                    <a:lnTo>
                      <a:pt x="0" y="404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38"/>
              <p:cNvSpPr/>
              <p:nvPr/>
            </p:nvSpPr>
            <p:spPr>
              <a:xfrm flipH="1">
                <a:off x="5619418" y="2229827"/>
                <a:ext cx="428293" cy="540000"/>
              </a:xfrm>
              <a:custGeom>
                <a:avLst/>
                <a:gdLst>
                  <a:gd name="connsiteX0" fmla="*/ 0 w 428293"/>
                  <a:gd name="connsiteY0" fmla="*/ 0 h 507276"/>
                  <a:gd name="connsiteX1" fmla="*/ 428293 w 428293"/>
                  <a:gd name="connsiteY1" fmla="*/ 0 h 507276"/>
                  <a:gd name="connsiteX2" fmla="*/ 428293 w 428293"/>
                  <a:gd name="connsiteY2" fmla="*/ 507276 h 507276"/>
                  <a:gd name="connsiteX3" fmla="*/ 0 w 428293"/>
                  <a:gd name="connsiteY3" fmla="*/ 507276 h 507276"/>
                  <a:gd name="connsiteX4" fmla="*/ 0 w 428293"/>
                  <a:gd name="connsiteY4" fmla="*/ 0 h 507276"/>
                  <a:gd name="connsiteX0" fmla="*/ 0 w 428293"/>
                  <a:gd name="connsiteY0" fmla="*/ 27516 h 534792"/>
                  <a:gd name="connsiteX1" fmla="*/ 428293 w 428293"/>
                  <a:gd name="connsiteY1" fmla="*/ 27516 h 534792"/>
                  <a:gd name="connsiteX2" fmla="*/ 428293 w 428293"/>
                  <a:gd name="connsiteY2" fmla="*/ 534792 h 534792"/>
                  <a:gd name="connsiteX3" fmla="*/ 0 w 428293"/>
                  <a:gd name="connsiteY3" fmla="*/ 534792 h 534792"/>
                  <a:gd name="connsiteX4" fmla="*/ 0 w 428293"/>
                  <a:gd name="connsiteY4" fmla="*/ 27516 h 534792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293" h="547699">
                    <a:moveTo>
                      <a:pt x="0" y="40423"/>
                    </a:moveTo>
                    <a:cubicBezTo>
                      <a:pt x="171339" y="-21489"/>
                      <a:pt x="292672" y="-4821"/>
                      <a:pt x="428293" y="40423"/>
                    </a:cubicBezTo>
                    <a:lnTo>
                      <a:pt x="428293" y="547699"/>
                    </a:lnTo>
                    <a:cubicBezTo>
                      <a:pt x="259335" y="497693"/>
                      <a:pt x="195152" y="485787"/>
                      <a:pt x="0" y="547699"/>
                    </a:cubicBezTo>
                    <a:lnTo>
                      <a:pt x="0" y="40423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1" name="TextBox 43"/>
          <p:cNvSpPr txBox="1"/>
          <p:nvPr/>
        </p:nvSpPr>
        <p:spPr>
          <a:xfrm>
            <a:off x="1150097" y="1475057"/>
            <a:ext cx="887146" cy="405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Final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4881555" y="500042"/>
            <a:ext cx="1214445" cy="99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6096000" y="500042"/>
            <a:ext cx="2000265" cy="99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6096000" y="500836"/>
            <a:ext cx="3716365" cy="98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40"/>
          <p:cNvSpPr txBox="1"/>
          <p:nvPr/>
        </p:nvSpPr>
        <p:spPr>
          <a:xfrm>
            <a:off x="1090598" y="735577"/>
            <a:ext cx="85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Mac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09502" y="724544"/>
            <a:ext cx="1500198" cy="500066"/>
          </a:xfrm>
          <a:prstGeom prst="rect">
            <a:avLst/>
          </a:prstGeom>
          <a:solidFill>
            <a:srgbClr val="E6B9B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>
          <a:xfrm>
            <a:off x="2555077" y="1724566"/>
            <a:ext cx="8170980" cy="134576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zh-CN" sz="1800" dirty="0"/>
              <a:t>    </a:t>
            </a:r>
            <a:r>
              <a:rPr lang="en-US" altLang="zh-CN" sz="1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                          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在经历了近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年的沉寂之后的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1997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年，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System 7.6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发布了（如图所示）。令人失望的是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System 7.6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在绝大多数方面和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System 7.5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是相同的。最大的一个“改进”就是在系统的启动画面中添加了“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MAC OS”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字样。</a:t>
            </a:r>
          </a:p>
        </p:txBody>
      </p:sp>
      <p:pic>
        <p:nvPicPr>
          <p:cNvPr id="51" name="Picture 4" descr="system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688" y="2670224"/>
            <a:ext cx="3544151" cy="2660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" descr="system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818" y="3070334"/>
            <a:ext cx="3036571" cy="22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7"/>
          <p:cNvSpPr>
            <a:spLocks noChangeArrowheads="1"/>
          </p:cNvSpPr>
          <p:nvPr/>
        </p:nvSpPr>
        <p:spPr bwMode="auto">
          <a:xfrm>
            <a:off x="4805589" y="5382957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System 7.6</a:t>
            </a:r>
          </a:p>
        </p:txBody>
      </p:sp>
      <p:sp>
        <p:nvSpPr>
          <p:cNvPr id="55" name="Rectangle 8"/>
          <p:cNvSpPr>
            <a:spLocks noChangeArrowheads="1"/>
          </p:cNvSpPr>
          <p:nvPr/>
        </p:nvSpPr>
        <p:spPr bwMode="auto">
          <a:xfrm>
            <a:off x="8406039" y="5382957"/>
            <a:ext cx="1114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启动画面</a:t>
            </a:r>
          </a:p>
        </p:txBody>
      </p:sp>
      <p:sp>
        <p:nvSpPr>
          <p:cNvPr id="57" name="椭圆 56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59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14" y="549566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599091"/>
          </a:xfrm>
          <a:prstGeom prst="rect">
            <a:avLst/>
          </a:prstGeom>
        </p:spPr>
      </p:pic>
      <p:sp>
        <p:nvSpPr>
          <p:cNvPr id="3" name="圆角矩形标注 2"/>
          <p:cNvSpPr/>
          <p:nvPr/>
        </p:nvSpPr>
        <p:spPr>
          <a:xfrm>
            <a:off x="-663051" y="-859306"/>
            <a:ext cx="1584176" cy="792088"/>
          </a:xfrm>
          <a:prstGeom prst="wedgeRoundRectCallout">
            <a:avLst>
              <a:gd name="adj1" fmla="val -18734"/>
              <a:gd name="adj2" fmla="val 79292"/>
              <a:gd name="adj3" fmla="val 16667"/>
            </a:avLst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396904" y="-724872"/>
            <a:ext cx="793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Britannic Bold" panose="020B0903060703020204" pitchFamily="34" charset="0"/>
              </a:rPr>
              <a:t>title</a:t>
            </a:r>
            <a:endParaRPr lang="zh-CN" altLang="en-US" sz="2800" dirty="0">
              <a:latin typeface="Britannic Bold" panose="020B0903060703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9502" y="697344"/>
            <a:ext cx="1500198" cy="6258910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64"/>
          <p:cNvGrpSpPr/>
          <p:nvPr/>
        </p:nvGrpSpPr>
        <p:grpSpPr>
          <a:xfrm>
            <a:off x="224154" y="1366224"/>
            <a:ext cx="508992" cy="464528"/>
            <a:chOff x="774700" y="4504324"/>
            <a:chExt cx="1388581" cy="1388581"/>
          </a:xfrm>
        </p:grpSpPr>
        <p:sp>
          <p:nvSpPr>
            <p:cNvPr id="19" name="椭圆 18"/>
            <p:cNvSpPr/>
            <p:nvPr/>
          </p:nvSpPr>
          <p:spPr>
            <a:xfrm>
              <a:off x="774700" y="4504324"/>
              <a:ext cx="1388581" cy="1388581"/>
            </a:xfrm>
            <a:prstGeom prst="ellipse">
              <a:avLst/>
            </a:prstGeom>
            <a:solidFill>
              <a:srgbClr val="E6B9B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152525" y="4932481"/>
              <a:ext cx="640387" cy="368076"/>
            </a:xfrm>
            <a:prstGeom prst="roundRect">
              <a:avLst>
                <a:gd name="adj" fmla="val 8904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梯形 20"/>
            <p:cNvSpPr/>
            <p:nvPr/>
          </p:nvSpPr>
          <p:spPr>
            <a:xfrm>
              <a:off x="1091218" y="5332521"/>
              <a:ext cx="763002" cy="206354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68"/>
          <p:cNvGrpSpPr/>
          <p:nvPr/>
        </p:nvGrpSpPr>
        <p:grpSpPr>
          <a:xfrm>
            <a:off x="222069" y="709688"/>
            <a:ext cx="508992" cy="464528"/>
            <a:chOff x="4925126" y="1879600"/>
            <a:chExt cx="1388581" cy="1388581"/>
          </a:xfrm>
        </p:grpSpPr>
        <p:sp>
          <p:nvSpPr>
            <p:cNvPr id="23" name="椭圆 22"/>
            <p:cNvSpPr/>
            <p:nvPr/>
          </p:nvSpPr>
          <p:spPr>
            <a:xfrm>
              <a:off x="4925126" y="1879600"/>
              <a:ext cx="1388581" cy="1388581"/>
            </a:xfrm>
            <a:prstGeom prst="ellipse">
              <a:avLst/>
            </a:prstGeom>
            <a:solidFill>
              <a:srgbClr val="E6B9B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40"/>
            <p:cNvGrpSpPr/>
            <p:nvPr/>
          </p:nvGrpSpPr>
          <p:grpSpPr>
            <a:xfrm>
              <a:off x="5295635" y="2331564"/>
              <a:ext cx="669001" cy="439614"/>
              <a:chOff x="5181600" y="2220303"/>
              <a:chExt cx="866111" cy="549524"/>
            </a:xfrm>
          </p:grpSpPr>
          <p:sp>
            <p:nvSpPr>
              <p:cNvPr id="25" name="矩形 38"/>
              <p:cNvSpPr/>
              <p:nvPr/>
            </p:nvSpPr>
            <p:spPr>
              <a:xfrm>
                <a:off x="5181600" y="2220303"/>
                <a:ext cx="428293" cy="547699"/>
              </a:xfrm>
              <a:custGeom>
                <a:avLst/>
                <a:gdLst>
                  <a:gd name="connsiteX0" fmla="*/ 0 w 428293"/>
                  <a:gd name="connsiteY0" fmla="*/ 0 h 507276"/>
                  <a:gd name="connsiteX1" fmla="*/ 428293 w 428293"/>
                  <a:gd name="connsiteY1" fmla="*/ 0 h 507276"/>
                  <a:gd name="connsiteX2" fmla="*/ 428293 w 428293"/>
                  <a:gd name="connsiteY2" fmla="*/ 507276 h 507276"/>
                  <a:gd name="connsiteX3" fmla="*/ 0 w 428293"/>
                  <a:gd name="connsiteY3" fmla="*/ 507276 h 507276"/>
                  <a:gd name="connsiteX4" fmla="*/ 0 w 428293"/>
                  <a:gd name="connsiteY4" fmla="*/ 0 h 507276"/>
                  <a:gd name="connsiteX0" fmla="*/ 0 w 428293"/>
                  <a:gd name="connsiteY0" fmla="*/ 27516 h 534792"/>
                  <a:gd name="connsiteX1" fmla="*/ 428293 w 428293"/>
                  <a:gd name="connsiteY1" fmla="*/ 27516 h 534792"/>
                  <a:gd name="connsiteX2" fmla="*/ 428293 w 428293"/>
                  <a:gd name="connsiteY2" fmla="*/ 534792 h 534792"/>
                  <a:gd name="connsiteX3" fmla="*/ 0 w 428293"/>
                  <a:gd name="connsiteY3" fmla="*/ 534792 h 534792"/>
                  <a:gd name="connsiteX4" fmla="*/ 0 w 428293"/>
                  <a:gd name="connsiteY4" fmla="*/ 27516 h 534792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293" h="547699">
                    <a:moveTo>
                      <a:pt x="0" y="40423"/>
                    </a:moveTo>
                    <a:cubicBezTo>
                      <a:pt x="171339" y="-21489"/>
                      <a:pt x="292672" y="-4821"/>
                      <a:pt x="428293" y="40423"/>
                    </a:cubicBezTo>
                    <a:lnTo>
                      <a:pt x="428293" y="547699"/>
                    </a:lnTo>
                    <a:cubicBezTo>
                      <a:pt x="259335" y="497693"/>
                      <a:pt x="195152" y="485787"/>
                      <a:pt x="0" y="547699"/>
                    </a:cubicBezTo>
                    <a:lnTo>
                      <a:pt x="0" y="404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38"/>
              <p:cNvSpPr/>
              <p:nvPr/>
            </p:nvSpPr>
            <p:spPr>
              <a:xfrm flipH="1">
                <a:off x="5619418" y="2229827"/>
                <a:ext cx="428293" cy="540000"/>
              </a:xfrm>
              <a:custGeom>
                <a:avLst/>
                <a:gdLst>
                  <a:gd name="connsiteX0" fmla="*/ 0 w 428293"/>
                  <a:gd name="connsiteY0" fmla="*/ 0 h 507276"/>
                  <a:gd name="connsiteX1" fmla="*/ 428293 w 428293"/>
                  <a:gd name="connsiteY1" fmla="*/ 0 h 507276"/>
                  <a:gd name="connsiteX2" fmla="*/ 428293 w 428293"/>
                  <a:gd name="connsiteY2" fmla="*/ 507276 h 507276"/>
                  <a:gd name="connsiteX3" fmla="*/ 0 w 428293"/>
                  <a:gd name="connsiteY3" fmla="*/ 507276 h 507276"/>
                  <a:gd name="connsiteX4" fmla="*/ 0 w 428293"/>
                  <a:gd name="connsiteY4" fmla="*/ 0 h 507276"/>
                  <a:gd name="connsiteX0" fmla="*/ 0 w 428293"/>
                  <a:gd name="connsiteY0" fmla="*/ 27516 h 534792"/>
                  <a:gd name="connsiteX1" fmla="*/ 428293 w 428293"/>
                  <a:gd name="connsiteY1" fmla="*/ 27516 h 534792"/>
                  <a:gd name="connsiteX2" fmla="*/ 428293 w 428293"/>
                  <a:gd name="connsiteY2" fmla="*/ 534792 h 534792"/>
                  <a:gd name="connsiteX3" fmla="*/ 0 w 428293"/>
                  <a:gd name="connsiteY3" fmla="*/ 534792 h 534792"/>
                  <a:gd name="connsiteX4" fmla="*/ 0 w 428293"/>
                  <a:gd name="connsiteY4" fmla="*/ 27516 h 534792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293" h="547699">
                    <a:moveTo>
                      <a:pt x="0" y="40423"/>
                    </a:moveTo>
                    <a:cubicBezTo>
                      <a:pt x="171339" y="-21489"/>
                      <a:pt x="292672" y="-4821"/>
                      <a:pt x="428293" y="40423"/>
                    </a:cubicBezTo>
                    <a:lnTo>
                      <a:pt x="428293" y="547699"/>
                    </a:lnTo>
                    <a:cubicBezTo>
                      <a:pt x="259335" y="497693"/>
                      <a:pt x="195152" y="485787"/>
                      <a:pt x="0" y="547699"/>
                    </a:cubicBezTo>
                    <a:lnTo>
                      <a:pt x="0" y="40423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1" name="TextBox 43"/>
          <p:cNvSpPr txBox="1"/>
          <p:nvPr/>
        </p:nvSpPr>
        <p:spPr>
          <a:xfrm>
            <a:off x="1150097" y="1475057"/>
            <a:ext cx="887146" cy="405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Final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4881555" y="500042"/>
            <a:ext cx="1214445" cy="99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6096000" y="500042"/>
            <a:ext cx="2000265" cy="99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6096000" y="500836"/>
            <a:ext cx="3716365" cy="98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40"/>
          <p:cNvSpPr txBox="1"/>
          <p:nvPr/>
        </p:nvSpPr>
        <p:spPr>
          <a:xfrm>
            <a:off x="1090598" y="735577"/>
            <a:ext cx="85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Mac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26459" y="709688"/>
            <a:ext cx="1500198" cy="500066"/>
          </a:xfrm>
          <a:prstGeom prst="rect">
            <a:avLst/>
          </a:prstGeom>
          <a:solidFill>
            <a:srgbClr val="E6B9B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Picture 4" descr="mac os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977" y="1008220"/>
            <a:ext cx="2374900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4075252" y="2788699"/>
            <a:ext cx="1276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 OS 8</a:t>
            </a:r>
          </a:p>
        </p:txBody>
      </p:sp>
      <p:sp>
        <p:nvSpPr>
          <p:cNvPr id="35" name="矩形 34"/>
          <p:cNvSpPr/>
          <p:nvPr/>
        </p:nvSpPr>
        <p:spPr>
          <a:xfrm>
            <a:off x="3501321" y="3170088"/>
            <a:ext cx="28528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MAC OS 8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给我们带来了：更加方便的因特网连接，功能更强的多媒体应用，更加绚丽的图标等等</a:t>
            </a:r>
          </a:p>
        </p:txBody>
      </p:sp>
      <p:pic>
        <p:nvPicPr>
          <p:cNvPr id="57" name="Picture 5" descr="mac os 9登录画面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230" y="998330"/>
            <a:ext cx="2252663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8"/>
          <p:cNvSpPr>
            <a:spLocks noChangeArrowheads="1"/>
          </p:cNvSpPr>
          <p:nvPr/>
        </p:nvSpPr>
        <p:spPr bwMode="auto">
          <a:xfrm>
            <a:off x="6547030" y="2727117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 OS 9</a:t>
            </a:r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>
          <a:xfrm>
            <a:off x="8465317" y="3170088"/>
            <a:ext cx="3000827" cy="67404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         2000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年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月，人们在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San Francisco Mac World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的展览会上第一次看到了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MAC OS X</a:t>
            </a:r>
            <a:endParaRPr lang="zh-CN" altLang="en-US" dirty="0"/>
          </a:p>
        </p:txBody>
      </p:sp>
      <p:pic>
        <p:nvPicPr>
          <p:cNvPr id="62" name="Picture 4" descr="mac os x 测试版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140" y="959721"/>
            <a:ext cx="2633332" cy="174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ectangle 6"/>
          <p:cNvSpPr>
            <a:spLocks noChangeArrowheads="1"/>
          </p:cNvSpPr>
          <p:nvPr/>
        </p:nvSpPr>
        <p:spPr bwMode="auto">
          <a:xfrm>
            <a:off x="9579454" y="2786080"/>
            <a:ext cx="14412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 OS X</a:t>
            </a:r>
          </a:p>
        </p:txBody>
      </p:sp>
      <p:sp>
        <p:nvSpPr>
          <p:cNvPr id="65" name="Rectangle 3"/>
          <p:cNvSpPr txBox="1">
            <a:spLocks noChangeArrowheads="1"/>
          </p:cNvSpPr>
          <p:nvPr/>
        </p:nvSpPr>
        <p:spPr>
          <a:xfrm>
            <a:off x="6075355" y="4460830"/>
            <a:ext cx="5971545" cy="1778964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2000" dirty="0"/>
              <a:t>             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2004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年发布的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MAC OS X 10.3  Panther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（黑豹）”（如图所示）对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MAC OS 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进行了难以置信的更新。很多人认为它是到目前为止最有意思的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MAC OS 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更新。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Panther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增加了很多新的特性，例如：快速用户切换，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iChat AV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，重新制作的用户界面等等。同时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Panther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还是最后一款集成微软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Internet Explorer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的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MAC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操作系统。</a:t>
            </a:r>
          </a:p>
        </p:txBody>
      </p:sp>
      <p:pic>
        <p:nvPicPr>
          <p:cNvPr id="69" name="Picture 4" descr="mac os x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388" y="4361089"/>
            <a:ext cx="2648053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6"/>
          <p:cNvSpPr>
            <a:spLocks noChangeArrowheads="1"/>
          </p:cNvSpPr>
          <p:nvPr/>
        </p:nvSpPr>
        <p:spPr bwMode="auto">
          <a:xfrm>
            <a:off x="3632970" y="6375693"/>
            <a:ext cx="19736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Panther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（黑豹）</a:t>
            </a:r>
          </a:p>
        </p:txBody>
      </p:sp>
      <p:sp>
        <p:nvSpPr>
          <p:cNvPr id="71" name="椭圆 70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" name="圆角矩形 71"/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304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0"/>
            <a:ext cx="12192000" cy="686419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1582400" y="6208433"/>
            <a:ext cx="609600" cy="999191"/>
          </a:xfrm>
        </p:spPr>
        <p:txBody>
          <a:bodyPr/>
          <a:lstStyle/>
          <a:p>
            <a:r>
              <a:rPr lang="en-US" altLang="zh-CN" sz="10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19:29</a:t>
            </a:r>
            <a:endParaRPr lang="zh-CN" altLang="en-US" sz="1000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1" name="图片 10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31" y="4719210"/>
            <a:ext cx="440435" cy="4404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43918" y="5114443"/>
            <a:ext cx="1410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</a:rPr>
              <a:t>Virtual   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</a:rPr>
              <a:t>   iOS</a:t>
            </a:r>
            <a:endParaRPr lang="zh-CN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6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14" y="549566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599091"/>
          </a:xfrm>
          <a:prstGeom prst="rect">
            <a:avLst/>
          </a:prstGeom>
        </p:spPr>
      </p:pic>
      <p:sp>
        <p:nvSpPr>
          <p:cNvPr id="3" name="圆角矩形标注 2"/>
          <p:cNvSpPr/>
          <p:nvPr/>
        </p:nvSpPr>
        <p:spPr>
          <a:xfrm>
            <a:off x="-663051" y="-859306"/>
            <a:ext cx="1584176" cy="792088"/>
          </a:xfrm>
          <a:prstGeom prst="wedgeRoundRectCallout">
            <a:avLst>
              <a:gd name="adj1" fmla="val -18734"/>
              <a:gd name="adj2" fmla="val 79292"/>
              <a:gd name="adj3" fmla="val 16667"/>
            </a:avLst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396904" y="-724872"/>
            <a:ext cx="793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Britannic Bold" panose="020B0903060703020204" pitchFamily="34" charset="0"/>
              </a:rPr>
              <a:t>title</a:t>
            </a:r>
            <a:endParaRPr lang="zh-CN" altLang="en-US" sz="2800" dirty="0">
              <a:latin typeface="Britannic Bold" panose="020B0903060703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9502" y="697344"/>
            <a:ext cx="1500198" cy="6258910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64"/>
          <p:cNvGrpSpPr/>
          <p:nvPr/>
        </p:nvGrpSpPr>
        <p:grpSpPr>
          <a:xfrm>
            <a:off x="224154" y="1366224"/>
            <a:ext cx="508992" cy="464528"/>
            <a:chOff x="774700" y="4504324"/>
            <a:chExt cx="1388581" cy="1388581"/>
          </a:xfrm>
        </p:grpSpPr>
        <p:sp>
          <p:nvSpPr>
            <p:cNvPr id="19" name="椭圆 18"/>
            <p:cNvSpPr/>
            <p:nvPr/>
          </p:nvSpPr>
          <p:spPr>
            <a:xfrm>
              <a:off x="774700" y="4504324"/>
              <a:ext cx="1388581" cy="1388581"/>
            </a:xfrm>
            <a:prstGeom prst="ellipse">
              <a:avLst/>
            </a:prstGeom>
            <a:solidFill>
              <a:srgbClr val="E6B9B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152525" y="4932481"/>
              <a:ext cx="640387" cy="368076"/>
            </a:xfrm>
            <a:prstGeom prst="roundRect">
              <a:avLst>
                <a:gd name="adj" fmla="val 8904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梯形 20"/>
            <p:cNvSpPr/>
            <p:nvPr/>
          </p:nvSpPr>
          <p:spPr>
            <a:xfrm>
              <a:off x="1091218" y="5332521"/>
              <a:ext cx="763002" cy="206354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68"/>
          <p:cNvGrpSpPr/>
          <p:nvPr/>
        </p:nvGrpSpPr>
        <p:grpSpPr>
          <a:xfrm>
            <a:off x="222069" y="709688"/>
            <a:ext cx="508992" cy="464528"/>
            <a:chOff x="4925126" y="1879600"/>
            <a:chExt cx="1388581" cy="1388581"/>
          </a:xfrm>
        </p:grpSpPr>
        <p:sp>
          <p:nvSpPr>
            <p:cNvPr id="23" name="椭圆 22"/>
            <p:cNvSpPr/>
            <p:nvPr/>
          </p:nvSpPr>
          <p:spPr>
            <a:xfrm>
              <a:off x="4925126" y="1879600"/>
              <a:ext cx="1388581" cy="1388581"/>
            </a:xfrm>
            <a:prstGeom prst="ellipse">
              <a:avLst/>
            </a:prstGeom>
            <a:solidFill>
              <a:srgbClr val="E6B9B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40"/>
            <p:cNvGrpSpPr/>
            <p:nvPr/>
          </p:nvGrpSpPr>
          <p:grpSpPr>
            <a:xfrm>
              <a:off x="5295635" y="2331564"/>
              <a:ext cx="669001" cy="439614"/>
              <a:chOff x="5181600" y="2220303"/>
              <a:chExt cx="866111" cy="549524"/>
            </a:xfrm>
          </p:grpSpPr>
          <p:sp>
            <p:nvSpPr>
              <p:cNvPr id="25" name="矩形 38"/>
              <p:cNvSpPr/>
              <p:nvPr/>
            </p:nvSpPr>
            <p:spPr>
              <a:xfrm>
                <a:off x="5181600" y="2220303"/>
                <a:ext cx="428293" cy="547699"/>
              </a:xfrm>
              <a:custGeom>
                <a:avLst/>
                <a:gdLst>
                  <a:gd name="connsiteX0" fmla="*/ 0 w 428293"/>
                  <a:gd name="connsiteY0" fmla="*/ 0 h 507276"/>
                  <a:gd name="connsiteX1" fmla="*/ 428293 w 428293"/>
                  <a:gd name="connsiteY1" fmla="*/ 0 h 507276"/>
                  <a:gd name="connsiteX2" fmla="*/ 428293 w 428293"/>
                  <a:gd name="connsiteY2" fmla="*/ 507276 h 507276"/>
                  <a:gd name="connsiteX3" fmla="*/ 0 w 428293"/>
                  <a:gd name="connsiteY3" fmla="*/ 507276 h 507276"/>
                  <a:gd name="connsiteX4" fmla="*/ 0 w 428293"/>
                  <a:gd name="connsiteY4" fmla="*/ 0 h 507276"/>
                  <a:gd name="connsiteX0" fmla="*/ 0 w 428293"/>
                  <a:gd name="connsiteY0" fmla="*/ 27516 h 534792"/>
                  <a:gd name="connsiteX1" fmla="*/ 428293 w 428293"/>
                  <a:gd name="connsiteY1" fmla="*/ 27516 h 534792"/>
                  <a:gd name="connsiteX2" fmla="*/ 428293 w 428293"/>
                  <a:gd name="connsiteY2" fmla="*/ 534792 h 534792"/>
                  <a:gd name="connsiteX3" fmla="*/ 0 w 428293"/>
                  <a:gd name="connsiteY3" fmla="*/ 534792 h 534792"/>
                  <a:gd name="connsiteX4" fmla="*/ 0 w 428293"/>
                  <a:gd name="connsiteY4" fmla="*/ 27516 h 534792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293" h="547699">
                    <a:moveTo>
                      <a:pt x="0" y="40423"/>
                    </a:moveTo>
                    <a:cubicBezTo>
                      <a:pt x="171339" y="-21489"/>
                      <a:pt x="292672" y="-4821"/>
                      <a:pt x="428293" y="40423"/>
                    </a:cubicBezTo>
                    <a:lnTo>
                      <a:pt x="428293" y="547699"/>
                    </a:lnTo>
                    <a:cubicBezTo>
                      <a:pt x="259335" y="497693"/>
                      <a:pt x="195152" y="485787"/>
                      <a:pt x="0" y="547699"/>
                    </a:cubicBezTo>
                    <a:lnTo>
                      <a:pt x="0" y="404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38"/>
              <p:cNvSpPr/>
              <p:nvPr/>
            </p:nvSpPr>
            <p:spPr>
              <a:xfrm flipH="1">
                <a:off x="5619418" y="2229827"/>
                <a:ext cx="428293" cy="540000"/>
              </a:xfrm>
              <a:custGeom>
                <a:avLst/>
                <a:gdLst>
                  <a:gd name="connsiteX0" fmla="*/ 0 w 428293"/>
                  <a:gd name="connsiteY0" fmla="*/ 0 h 507276"/>
                  <a:gd name="connsiteX1" fmla="*/ 428293 w 428293"/>
                  <a:gd name="connsiteY1" fmla="*/ 0 h 507276"/>
                  <a:gd name="connsiteX2" fmla="*/ 428293 w 428293"/>
                  <a:gd name="connsiteY2" fmla="*/ 507276 h 507276"/>
                  <a:gd name="connsiteX3" fmla="*/ 0 w 428293"/>
                  <a:gd name="connsiteY3" fmla="*/ 507276 h 507276"/>
                  <a:gd name="connsiteX4" fmla="*/ 0 w 428293"/>
                  <a:gd name="connsiteY4" fmla="*/ 0 h 507276"/>
                  <a:gd name="connsiteX0" fmla="*/ 0 w 428293"/>
                  <a:gd name="connsiteY0" fmla="*/ 27516 h 534792"/>
                  <a:gd name="connsiteX1" fmla="*/ 428293 w 428293"/>
                  <a:gd name="connsiteY1" fmla="*/ 27516 h 534792"/>
                  <a:gd name="connsiteX2" fmla="*/ 428293 w 428293"/>
                  <a:gd name="connsiteY2" fmla="*/ 534792 h 534792"/>
                  <a:gd name="connsiteX3" fmla="*/ 0 w 428293"/>
                  <a:gd name="connsiteY3" fmla="*/ 534792 h 534792"/>
                  <a:gd name="connsiteX4" fmla="*/ 0 w 428293"/>
                  <a:gd name="connsiteY4" fmla="*/ 27516 h 534792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293" h="547699">
                    <a:moveTo>
                      <a:pt x="0" y="40423"/>
                    </a:moveTo>
                    <a:cubicBezTo>
                      <a:pt x="171339" y="-21489"/>
                      <a:pt x="292672" y="-4821"/>
                      <a:pt x="428293" y="40423"/>
                    </a:cubicBezTo>
                    <a:lnTo>
                      <a:pt x="428293" y="547699"/>
                    </a:lnTo>
                    <a:cubicBezTo>
                      <a:pt x="259335" y="497693"/>
                      <a:pt x="195152" y="485787"/>
                      <a:pt x="0" y="547699"/>
                    </a:cubicBezTo>
                    <a:lnTo>
                      <a:pt x="0" y="40423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1" name="TextBox 43"/>
          <p:cNvSpPr txBox="1"/>
          <p:nvPr/>
        </p:nvSpPr>
        <p:spPr>
          <a:xfrm>
            <a:off x="1150097" y="1475057"/>
            <a:ext cx="887146" cy="405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Final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4881555" y="500042"/>
            <a:ext cx="1214445" cy="99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6096000" y="500042"/>
            <a:ext cx="2000265" cy="99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6096000" y="500836"/>
            <a:ext cx="3716365" cy="98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40"/>
          <p:cNvSpPr txBox="1"/>
          <p:nvPr/>
        </p:nvSpPr>
        <p:spPr>
          <a:xfrm>
            <a:off x="1090598" y="735577"/>
            <a:ext cx="85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Study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19502" y="709688"/>
            <a:ext cx="1500198" cy="500066"/>
          </a:xfrm>
          <a:prstGeom prst="rect">
            <a:avLst/>
          </a:prstGeom>
          <a:solidFill>
            <a:srgbClr val="E6B9B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>
          <a:xfrm>
            <a:off x="3153116" y="1944900"/>
            <a:ext cx="7942262" cy="324008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Genuine  64 Bits</a:t>
            </a:r>
          </a:p>
          <a:p>
            <a:pPr>
              <a:buFontTx/>
              <a:buNone/>
            </a:pPr>
            <a:r>
              <a:rPr lang="zh-CN" altLang="en-US" dirty="0"/>
              <a:t>　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Mac OS X Leopard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增强了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Tiger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中运用的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64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位计算能力。建立并运行新一代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64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位应用程序，为大量的内存定址。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Leopard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将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64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位计算提升到新的标准，同时保持现有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32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位应用程序和驱动的完整性能和兼容性。</a:t>
            </a:r>
          </a:p>
        </p:txBody>
      </p:sp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2937216" y="1297200"/>
            <a:ext cx="3762568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唯美主义：</a:t>
            </a:r>
            <a:r>
              <a:rPr lang="en-US" altLang="zh-CN" sz="2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MAC OS X</a:t>
            </a:r>
          </a:p>
        </p:txBody>
      </p:sp>
      <p:pic>
        <p:nvPicPr>
          <p:cNvPr id="53" name="Picture 5" descr="timemachine_gallery01_200710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391" r="12521" b="12019"/>
          <a:stretch>
            <a:fillRect/>
          </a:stretch>
        </p:blipFill>
        <p:spPr bwMode="auto">
          <a:xfrm>
            <a:off x="4881555" y="3948782"/>
            <a:ext cx="3930915" cy="256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椭圆 53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" name="圆角矩形 54"/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68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4.16667E-6 0.1069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14" y="549566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599091"/>
          </a:xfrm>
          <a:prstGeom prst="rect">
            <a:avLst/>
          </a:prstGeom>
        </p:spPr>
      </p:pic>
      <p:sp>
        <p:nvSpPr>
          <p:cNvPr id="3" name="圆角矩形标注 2"/>
          <p:cNvSpPr/>
          <p:nvPr/>
        </p:nvSpPr>
        <p:spPr>
          <a:xfrm>
            <a:off x="-663051" y="-859306"/>
            <a:ext cx="1584176" cy="792088"/>
          </a:xfrm>
          <a:prstGeom prst="wedgeRoundRectCallout">
            <a:avLst>
              <a:gd name="adj1" fmla="val -18734"/>
              <a:gd name="adj2" fmla="val 79292"/>
              <a:gd name="adj3" fmla="val 16667"/>
            </a:avLst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396904" y="-724872"/>
            <a:ext cx="793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Britannic Bold" panose="020B0903060703020204" pitchFamily="34" charset="0"/>
              </a:rPr>
              <a:t>title</a:t>
            </a:r>
            <a:endParaRPr lang="zh-CN" altLang="en-US" sz="2800" dirty="0">
              <a:latin typeface="Britannic Bold" panose="020B0903060703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9502" y="697344"/>
            <a:ext cx="1500198" cy="6258910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64"/>
          <p:cNvGrpSpPr/>
          <p:nvPr/>
        </p:nvGrpSpPr>
        <p:grpSpPr>
          <a:xfrm>
            <a:off x="224154" y="1366224"/>
            <a:ext cx="508992" cy="464528"/>
            <a:chOff x="774700" y="4504324"/>
            <a:chExt cx="1388581" cy="1388581"/>
          </a:xfrm>
        </p:grpSpPr>
        <p:sp>
          <p:nvSpPr>
            <p:cNvPr id="19" name="椭圆 18"/>
            <p:cNvSpPr/>
            <p:nvPr/>
          </p:nvSpPr>
          <p:spPr>
            <a:xfrm>
              <a:off x="774700" y="4504324"/>
              <a:ext cx="1388581" cy="1388581"/>
            </a:xfrm>
            <a:prstGeom prst="ellipse">
              <a:avLst/>
            </a:prstGeom>
            <a:solidFill>
              <a:srgbClr val="E6B9B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152525" y="4932481"/>
              <a:ext cx="640387" cy="368076"/>
            </a:xfrm>
            <a:prstGeom prst="roundRect">
              <a:avLst>
                <a:gd name="adj" fmla="val 8904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梯形 20"/>
            <p:cNvSpPr/>
            <p:nvPr/>
          </p:nvSpPr>
          <p:spPr>
            <a:xfrm>
              <a:off x="1091218" y="5332521"/>
              <a:ext cx="763002" cy="206354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68"/>
          <p:cNvGrpSpPr/>
          <p:nvPr/>
        </p:nvGrpSpPr>
        <p:grpSpPr>
          <a:xfrm>
            <a:off x="222069" y="709688"/>
            <a:ext cx="508992" cy="464528"/>
            <a:chOff x="4925126" y="1879600"/>
            <a:chExt cx="1388581" cy="1388581"/>
          </a:xfrm>
        </p:grpSpPr>
        <p:sp>
          <p:nvSpPr>
            <p:cNvPr id="23" name="椭圆 22"/>
            <p:cNvSpPr/>
            <p:nvPr/>
          </p:nvSpPr>
          <p:spPr>
            <a:xfrm>
              <a:off x="4925126" y="1879600"/>
              <a:ext cx="1388581" cy="1388581"/>
            </a:xfrm>
            <a:prstGeom prst="ellipse">
              <a:avLst/>
            </a:prstGeom>
            <a:solidFill>
              <a:srgbClr val="E6B9B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40"/>
            <p:cNvGrpSpPr/>
            <p:nvPr/>
          </p:nvGrpSpPr>
          <p:grpSpPr>
            <a:xfrm>
              <a:off x="5295635" y="2331564"/>
              <a:ext cx="669001" cy="439614"/>
              <a:chOff x="5181600" y="2220303"/>
              <a:chExt cx="866111" cy="549524"/>
            </a:xfrm>
          </p:grpSpPr>
          <p:sp>
            <p:nvSpPr>
              <p:cNvPr id="25" name="矩形 38"/>
              <p:cNvSpPr/>
              <p:nvPr/>
            </p:nvSpPr>
            <p:spPr>
              <a:xfrm>
                <a:off x="5181600" y="2220303"/>
                <a:ext cx="428293" cy="547699"/>
              </a:xfrm>
              <a:custGeom>
                <a:avLst/>
                <a:gdLst>
                  <a:gd name="connsiteX0" fmla="*/ 0 w 428293"/>
                  <a:gd name="connsiteY0" fmla="*/ 0 h 507276"/>
                  <a:gd name="connsiteX1" fmla="*/ 428293 w 428293"/>
                  <a:gd name="connsiteY1" fmla="*/ 0 h 507276"/>
                  <a:gd name="connsiteX2" fmla="*/ 428293 w 428293"/>
                  <a:gd name="connsiteY2" fmla="*/ 507276 h 507276"/>
                  <a:gd name="connsiteX3" fmla="*/ 0 w 428293"/>
                  <a:gd name="connsiteY3" fmla="*/ 507276 h 507276"/>
                  <a:gd name="connsiteX4" fmla="*/ 0 w 428293"/>
                  <a:gd name="connsiteY4" fmla="*/ 0 h 507276"/>
                  <a:gd name="connsiteX0" fmla="*/ 0 w 428293"/>
                  <a:gd name="connsiteY0" fmla="*/ 27516 h 534792"/>
                  <a:gd name="connsiteX1" fmla="*/ 428293 w 428293"/>
                  <a:gd name="connsiteY1" fmla="*/ 27516 h 534792"/>
                  <a:gd name="connsiteX2" fmla="*/ 428293 w 428293"/>
                  <a:gd name="connsiteY2" fmla="*/ 534792 h 534792"/>
                  <a:gd name="connsiteX3" fmla="*/ 0 w 428293"/>
                  <a:gd name="connsiteY3" fmla="*/ 534792 h 534792"/>
                  <a:gd name="connsiteX4" fmla="*/ 0 w 428293"/>
                  <a:gd name="connsiteY4" fmla="*/ 27516 h 534792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293" h="547699">
                    <a:moveTo>
                      <a:pt x="0" y="40423"/>
                    </a:moveTo>
                    <a:cubicBezTo>
                      <a:pt x="171339" y="-21489"/>
                      <a:pt x="292672" y="-4821"/>
                      <a:pt x="428293" y="40423"/>
                    </a:cubicBezTo>
                    <a:lnTo>
                      <a:pt x="428293" y="547699"/>
                    </a:lnTo>
                    <a:cubicBezTo>
                      <a:pt x="259335" y="497693"/>
                      <a:pt x="195152" y="485787"/>
                      <a:pt x="0" y="547699"/>
                    </a:cubicBezTo>
                    <a:lnTo>
                      <a:pt x="0" y="404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38"/>
              <p:cNvSpPr/>
              <p:nvPr/>
            </p:nvSpPr>
            <p:spPr>
              <a:xfrm flipH="1">
                <a:off x="5619418" y="2229827"/>
                <a:ext cx="428293" cy="540000"/>
              </a:xfrm>
              <a:custGeom>
                <a:avLst/>
                <a:gdLst>
                  <a:gd name="connsiteX0" fmla="*/ 0 w 428293"/>
                  <a:gd name="connsiteY0" fmla="*/ 0 h 507276"/>
                  <a:gd name="connsiteX1" fmla="*/ 428293 w 428293"/>
                  <a:gd name="connsiteY1" fmla="*/ 0 h 507276"/>
                  <a:gd name="connsiteX2" fmla="*/ 428293 w 428293"/>
                  <a:gd name="connsiteY2" fmla="*/ 507276 h 507276"/>
                  <a:gd name="connsiteX3" fmla="*/ 0 w 428293"/>
                  <a:gd name="connsiteY3" fmla="*/ 507276 h 507276"/>
                  <a:gd name="connsiteX4" fmla="*/ 0 w 428293"/>
                  <a:gd name="connsiteY4" fmla="*/ 0 h 507276"/>
                  <a:gd name="connsiteX0" fmla="*/ 0 w 428293"/>
                  <a:gd name="connsiteY0" fmla="*/ 27516 h 534792"/>
                  <a:gd name="connsiteX1" fmla="*/ 428293 w 428293"/>
                  <a:gd name="connsiteY1" fmla="*/ 27516 h 534792"/>
                  <a:gd name="connsiteX2" fmla="*/ 428293 w 428293"/>
                  <a:gd name="connsiteY2" fmla="*/ 534792 h 534792"/>
                  <a:gd name="connsiteX3" fmla="*/ 0 w 428293"/>
                  <a:gd name="connsiteY3" fmla="*/ 534792 h 534792"/>
                  <a:gd name="connsiteX4" fmla="*/ 0 w 428293"/>
                  <a:gd name="connsiteY4" fmla="*/ 27516 h 534792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293" h="547699">
                    <a:moveTo>
                      <a:pt x="0" y="40423"/>
                    </a:moveTo>
                    <a:cubicBezTo>
                      <a:pt x="171339" y="-21489"/>
                      <a:pt x="292672" y="-4821"/>
                      <a:pt x="428293" y="40423"/>
                    </a:cubicBezTo>
                    <a:lnTo>
                      <a:pt x="428293" y="547699"/>
                    </a:lnTo>
                    <a:cubicBezTo>
                      <a:pt x="259335" y="497693"/>
                      <a:pt x="195152" y="485787"/>
                      <a:pt x="0" y="547699"/>
                    </a:cubicBezTo>
                    <a:lnTo>
                      <a:pt x="0" y="40423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1" name="TextBox 43"/>
          <p:cNvSpPr txBox="1"/>
          <p:nvPr/>
        </p:nvSpPr>
        <p:spPr>
          <a:xfrm>
            <a:off x="1150097" y="1475057"/>
            <a:ext cx="887146" cy="405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Final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4881555" y="500042"/>
            <a:ext cx="1214445" cy="99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6096000" y="500042"/>
            <a:ext cx="2000265" cy="99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6096000" y="500836"/>
            <a:ext cx="3716365" cy="98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40"/>
          <p:cNvSpPr txBox="1"/>
          <p:nvPr/>
        </p:nvSpPr>
        <p:spPr>
          <a:xfrm>
            <a:off x="1090598" y="735577"/>
            <a:ext cx="85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Study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16463" y="1435220"/>
            <a:ext cx="1500198" cy="500066"/>
          </a:xfrm>
          <a:prstGeom prst="rect">
            <a:avLst/>
          </a:prstGeom>
          <a:solidFill>
            <a:srgbClr val="E6B9B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>
          <a:xfrm>
            <a:off x="3208344" y="1102695"/>
            <a:ext cx="7775575" cy="331311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虚拟桌面“</a:t>
            </a:r>
            <a:r>
              <a:rPr lang="en-US" altLang="zh-CN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Spaces”</a:t>
            </a:r>
          </a:p>
          <a:p>
            <a:pPr>
              <a:buFontTx/>
              <a:buNone/>
            </a:pPr>
            <a:r>
              <a:rPr lang="zh-CN" altLang="en-US" dirty="0"/>
              <a:t>　　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Leopard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进一步改进了管理和访问你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Mac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上信息的方式。首先，借助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Spaces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，你可以将不同的窗口分组整理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——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工作、娱乐、通讯、创作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——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不同窗口间的切换也轻而易举。有了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Spaces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，只要一击，你就可以一览所有项目。</a:t>
            </a:r>
          </a:p>
        </p:txBody>
      </p:sp>
      <p:pic>
        <p:nvPicPr>
          <p:cNvPr id="45" name="Picture 4" descr="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55" y="3564944"/>
            <a:ext cx="4581096" cy="2835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椭圆 46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圆角矩形 47">
            <a:hlinkClick r:id="rId5" action="ppaction://hlinksldjump"/>
          </p:cNvPr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240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042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599091"/>
          </a:xfrm>
          <a:prstGeom prst="rect">
            <a:avLst/>
          </a:prstGeom>
        </p:spPr>
      </p:pic>
      <p:sp>
        <p:nvSpPr>
          <p:cNvPr id="3" name="圆角矩形标注 2"/>
          <p:cNvSpPr/>
          <p:nvPr/>
        </p:nvSpPr>
        <p:spPr>
          <a:xfrm>
            <a:off x="-663051" y="-859306"/>
            <a:ext cx="1584176" cy="792088"/>
          </a:xfrm>
          <a:prstGeom prst="wedgeRoundRectCallout">
            <a:avLst>
              <a:gd name="adj1" fmla="val -18734"/>
              <a:gd name="adj2" fmla="val 79292"/>
              <a:gd name="adj3" fmla="val 16667"/>
            </a:avLst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396904" y="-724872"/>
            <a:ext cx="793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Britannic Bold" panose="020B0903060703020204" pitchFamily="34" charset="0"/>
              </a:rPr>
              <a:t>title</a:t>
            </a:r>
            <a:endParaRPr lang="zh-CN" altLang="en-US" sz="2800" dirty="0">
              <a:latin typeface="Britannic Bold" panose="020B0903060703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9502" y="697344"/>
            <a:ext cx="1500198" cy="6258910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64"/>
          <p:cNvGrpSpPr/>
          <p:nvPr/>
        </p:nvGrpSpPr>
        <p:grpSpPr>
          <a:xfrm>
            <a:off x="224154" y="1366224"/>
            <a:ext cx="508992" cy="464528"/>
            <a:chOff x="774700" y="4504324"/>
            <a:chExt cx="1388581" cy="1388581"/>
          </a:xfrm>
        </p:grpSpPr>
        <p:sp>
          <p:nvSpPr>
            <p:cNvPr id="19" name="椭圆 18"/>
            <p:cNvSpPr/>
            <p:nvPr/>
          </p:nvSpPr>
          <p:spPr>
            <a:xfrm>
              <a:off x="774700" y="4504324"/>
              <a:ext cx="1388581" cy="1388581"/>
            </a:xfrm>
            <a:prstGeom prst="ellipse">
              <a:avLst/>
            </a:prstGeom>
            <a:solidFill>
              <a:srgbClr val="E6B9B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152525" y="4932481"/>
              <a:ext cx="640387" cy="368076"/>
            </a:xfrm>
            <a:prstGeom prst="roundRect">
              <a:avLst>
                <a:gd name="adj" fmla="val 8904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梯形 20"/>
            <p:cNvSpPr/>
            <p:nvPr/>
          </p:nvSpPr>
          <p:spPr>
            <a:xfrm>
              <a:off x="1091218" y="5332521"/>
              <a:ext cx="763002" cy="206354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68"/>
          <p:cNvGrpSpPr/>
          <p:nvPr/>
        </p:nvGrpSpPr>
        <p:grpSpPr>
          <a:xfrm>
            <a:off x="222069" y="709688"/>
            <a:ext cx="508992" cy="464528"/>
            <a:chOff x="4925126" y="1879600"/>
            <a:chExt cx="1388581" cy="1388581"/>
          </a:xfrm>
        </p:grpSpPr>
        <p:sp>
          <p:nvSpPr>
            <p:cNvPr id="23" name="椭圆 22"/>
            <p:cNvSpPr/>
            <p:nvPr/>
          </p:nvSpPr>
          <p:spPr>
            <a:xfrm>
              <a:off x="4925126" y="1879600"/>
              <a:ext cx="1388581" cy="1388581"/>
            </a:xfrm>
            <a:prstGeom prst="ellipse">
              <a:avLst/>
            </a:prstGeom>
            <a:solidFill>
              <a:srgbClr val="E6B9B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40"/>
            <p:cNvGrpSpPr/>
            <p:nvPr/>
          </p:nvGrpSpPr>
          <p:grpSpPr>
            <a:xfrm>
              <a:off x="5295635" y="2331564"/>
              <a:ext cx="669001" cy="439614"/>
              <a:chOff x="5181600" y="2220303"/>
              <a:chExt cx="866111" cy="549524"/>
            </a:xfrm>
          </p:grpSpPr>
          <p:sp>
            <p:nvSpPr>
              <p:cNvPr id="25" name="矩形 38"/>
              <p:cNvSpPr/>
              <p:nvPr/>
            </p:nvSpPr>
            <p:spPr>
              <a:xfrm>
                <a:off x="5181600" y="2220303"/>
                <a:ext cx="428293" cy="547699"/>
              </a:xfrm>
              <a:custGeom>
                <a:avLst/>
                <a:gdLst>
                  <a:gd name="connsiteX0" fmla="*/ 0 w 428293"/>
                  <a:gd name="connsiteY0" fmla="*/ 0 h 507276"/>
                  <a:gd name="connsiteX1" fmla="*/ 428293 w 428293"/>
                  <a:gd name="connsiteY1" fmla="*/ 0 h 507276"/>
                  <a:gd name="connsiteX2" fmla="*/ 428293 w 428293"/>
                  <a:gd name="connsiteY2" fmla="*/ 507276 h 507276"/>
                  <a:gd name="connsiteX3" fmla="*/ 0 w 428293"/>
                  <a:gd name="connsiteY3" fmla="*/ 507276 h 507276"/>
                  <a:gd name="connsiteX4" fmla="*/ 0 w 428293"/>
                  <a:gd name="connsiteY4" fmla="*/ 0 h 507276"/>
                  <a:gd name="connsiteX0" fmla="*/ 0 w 428293"/>
                  <a:gd name="connsiteY0" fmla="*/ 27516 h 534792"/>
                  <a:gd name="connsiteX1" fmla="*/ 428293 w 428293"/>
                  <a:gd name="connsiteY1" fmla="*/ 27516 h 534792"/>
                  <a:gd name="connsiteX2" fmla="*/ 428293 w 428293"/>
                  <a:gd name="connsiteY2" fmla="*/ 534792 h 534792"/>
                  <a:gd name="connsiteX3" fmla="*/ 0 w 428293"/>
                  <a:gd name="connsiteY3" fmla="*/ 534792 h 534792"/>
                  <a:gd name="connsiteX4" fmla="*/ 0 w 428293"/>
                  <a:gd name="connsiteY4" fmla="*/ 27516 h 534792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293" h="547699">
                    <a:moveTo>
                      <a:pt x="0" y="40423"/>
                    </a:moveTo>
                    <a:cubicBezTo>
                      <a:pt x="171339" y="-21489"/>
                      <a:pt x="292672" y="-4821"/>
                      <a:pt x="428293" y="40423"/>
                    </a:cubicBezTo>
                    <a:lnTo>
                      <a:pt x="428293" y="547699"/>
                    </a:lnTo>
                    <a:cubicBezTo>
                      <a:pt x="259335" y="497693"/>
                      <a:pt x="195152" y="485787"/>
                      <a:pt x="0" y="547699"/>
                    </a:cubicBezTo>
                    <a:lnTo>
                      <a:pt x="0" y="404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38"/>
              <p:cNvSpPr/>
              <p:nvPr/>
            </p:nvSpPr>
            <p:spPr>
              <a:xfrm flipH="1">
                <a:off x="5619418" y="2229827"/>
                <a:ext cx="428293" cy="540000"/>
              </a:xfrm>
              <a:custGeom>
                <a:avLst/>
                <a:gdLst>
                  <a:gd name="connsiteX0" fmla="*/ 0 w 428293"/>
                  <a:gd name="connsiteY0" fmla="*/ 0 h 507276"/>
                  <a:gd name="connsiteX1" fmla="*/ 428293 w 428293"/>
                  <a:gd name="connsiteY1" fmla="*/ 0 h 507276"/>
                  <a:gd name="connsiteX2" fmla="*/ 428293 w 428293"/>
                  <a:gd name="connsiteY2" fmla="*/ 507276 h 507276"/>
                  <a:gd name="connsiteX3" fmla="*/ 0 w 428293"/>
                  <a:gd name="connsiteY3" fmla="*/ 507276 h 507276"/>
                  <a:gd name="connsiteX4" fmla="*/ 0 w 428293"/>
                  <a:gd name="connsiteY4" fmla="*/ 0 h 507276"/>
                  <a:gd name="connsiteX0" fmla="*/ 0 w 428293"/>
                  <a:gd name="connsiteY0" fmla="*/ 27516 h 534792"/>
                  <a:gd name="connsiteX1" fmla="*/ 428293 w 428293"/>
                  <a:gd name="connsiteY1" fmla="*/ 27516 h 534792"/>
                  <a:gd name="connsiteX2" fmla="*/ 428293 w 428293"/>
                  <a:gd name="connsiteY2" fmla="*/ 534792 h 534792"/>
                  <a:gd name="connsiteX3" fmla="*/ 0 w 428293"/>
                  <a:gd name="connsiteY3" fmla="*/ 534792 h 534792"/>
                  <a:gd name="connsiteX4" fmla="*/ 0 w 428293"/>
                  <a:gd name="connsiteY4" fmla="*/ 27516 h 534792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293" h="547699">
                    <a:moveTo>
                      <a:pt x="0" y="40423"/>
                    </a:moveTo>
                    <a:cubicBezTo>
                      <a:pt x="171339" y="-21489"/>
                      <a:pt x="292672" y="-4821"/>
                      <a:pt x="428293" y="40423"/>
                    </a:cubicBezTo>
                    <a:lnTo>
                      <a:pt x="428293" y="547699"/>
                    </a:lnTo>
                    <a:cubicBezTo>
                      <a:pt x="259335" y="497693"/>
                      <a:pt x="195152" y="485787"/>
                      <a:pt x="0" y="547699"/>
                    </a:cubicBezTo>
                    <a:lnTo>
                      <a:pt x="0" y="40423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1" name="TextBox 43"/>
          <p:cNvSpPr txBox="1"/>
          <p:nvPr/>
        </p:nvSpPr>
        <p:spPr>
          <a:xfrm>
            <a:off x="1150097" y="1475057"/>
            <a:ext cx="887146" cy="405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Final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4881555" y="500042"/>
            <a:ext cx="1214445" cy="99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6096000" y="500042"/>
            <a:ext cx="2000265" cy="99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6096000" y="500836"/>
            <a:ext cx="3716365" cy="98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40"/>
          <p:cNvSpPr txBox="1"/>
          <p:nvPr/>
        </p:nvSpPr>
        <p:spPr>
          <a:xfrm>
            <a:off x="1090598" y="735577"/>
            <a:ext cx="85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Study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31552" y="1487601"/>
            <a:ext cx="1500198" cy="500066"/>
          </a:xfrm>
          <a:prstGeom prst="rect">
            <a:avLst/>
          </a:prstGeom>
          <a:solidFill>
            <a:srgbClr val="E6B9B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圆角矩形 47">
            <a:hlinkClick r:id="rId4" action="ppaction://hlinksldjump"/>
          </p:cNvPr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>
          <a:xfrm>
            <a:off x="2553867" y="2168657"/>
            <a:ext cx="8137525" cy="370046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zh-CN" dirty="0"/>
              <a:t>  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Mac OS X Public Beta(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公开测试版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)   2000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年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9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月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13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日</a:t>
            </a:r>
            <a:b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Mac OS X 10.0 Cheetah(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非洲猎豹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)   2001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年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月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21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日</a:t>
            </a:r>
            <a:b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Mac OS X 10.1 Puma(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美洲狮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)   2001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年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9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月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25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日</a:t>
            </a:r>
            <a:b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Mac OS X 10.2 Jaguar(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美洲虎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)   2002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年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月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日 </a:t>
            </a:r>
            <a:b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Mac OS X 10.3 Panther(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黑豹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)   2003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年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月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24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日</a:t>
            </a:r>
            <a:b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Mac OS X 10.4 Tiger(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老虎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)   2005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年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月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29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日</a:t>
            </a:r>
            <a:b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Mac OS X 10.5 Leopard(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美洲豹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)   2007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年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月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26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日</a:t>
            </a: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2553867" y="1200570"/>
            <a:ext cx="70564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evolution of Mac OS X 10 series</a:t>
            </a:r>
            <a:r>
              <a:rPr lang="zh-CN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69460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042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599091"/>
          </a:xfrm>
          <a:prstGeom prst="rect">
            <a:avLst/>
          </a:prstGeom>
        </p:spPr>
      </p:pic>
      <p:sp>
        <p:nvSpPr>
          <p:cNvPr id="3" name="圆角矩形标注 2"/>
          <p:cNvSpPr/>
          <p:nvPr/>
        </p:nvSpPr>
        <p:spPr>
          <a:xfrm>
            <a:off x="-663051" y="-859306"/>
            <a:ext cx="1584176" cy="792088"/>
          </a:xfrm>
          <a:prstGeom prst="wedgeRoundRectCallout">
            <a:avLst>
              <a:gd name="adj1" fmla="val -18734"/>
              <a:gd name="adj2" fmla="val 79292"/>
              <a:gd name="adj3" fmla="val 16667"/>
            </a:avLst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396904" y="-724872"/>
            <a:ext cx="793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latin typeface="Britannic Bold" panose="020B0903060703020204" pitchFamily="34" charset="0"/>
              </a:rPr>
              <a:t>title</a:t>
            </a:r>
            <a:endParaRPr lang="zh-CN" altLang="en-US" sz="2800" dirty="0">
              <a:latin typeface="Britannic Bold" panose="020B0903060703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9502" y="697344"/>
            <a:ext cx="1500198" cy="6258910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64"/>
          <p:cNvGrpSpPr/>
          <p:nvPr/>
        </p:nvGrpSpPr>
        <p:grpSpPr>
          <a:xfrm>
            <a:off x="224154" y="1366224"/>
            <a:ext cx="508992" cy="464528"/>
            <a:chOff x="774700" y="4504324"/>
            <a:chExt cx="1388581" cy="1388581"/>
          </a:xfrm>
        </p:grpSpPr>
        <p:sp>
          <p:nvSpPr>
            <p:cNvPr id="19" name="椭圆 18"/>
            <p:cNvSpPr/>
            <p:nvPr/>
          </p:nvSpPr>
          <p:spPr>
            <a:xfrm>
              <a:off x="774700" y="4504324"/>
              <a:ext cx="1388581" cy="1388581"/>
            </a:xfrm>
            <a:prstGeom prst="ellipse">
              <a:avLst/>
            </a:prstGeom>
            <a:solidFill>
              <a:srgbClr val="E6B9B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152525" y="4932481"/>
              <a:ext cx="640387" cy="368076"/>
            </a:xfrm>
            <a:prstGeom prst="roundRect">
              <a:avLst>
                <a:gd name="adj" fmla="val 8904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梯形 20"/>
            <p:cNvSpPr/>
            <p:nvPr/>
          </p:nvSpPr>
          <p:spPr>
            <a:xfrm>
              <a:off x="1091218" y="5332521"/>
              <a:ext cx="763002" cy="206354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68"/>
          <p:cNvGrpSpPr/>
          <p:nvPr/>
        </p:nvGrpSpPr>
        <p:grpSpPr>
          <a:xfrm>
            <a:off x="222069" y="709688"/>
            <a:ext cx="508992" cy="464528"/>
            <a:chOff x="4925126" y="1879600"/>
            <a:chExt cx="1388581" cy="1388581"/>
          </a:xfrm>
        </p:grpSpPr>
        <p:sp>
          <p:nvSpPr>
            <p:cNvPr id="23" name="椭圆 22"/>
            <p:cNvSpPr/>
            <p:nvPr/>
          </p:nvSpPr>
          <p:spPr>
            <a:xfrm>
              <a:off x="4925126" y="1879600"/>
              <a:ext cx="1388581" cy="1388581"/>
            </a:xfrm>
            <a:prstGeom prst="ellipse">
              <a:avLst/>
            </a:prstGeom>
            <a:solidFill>
              <a:srgbClr val="E6B9B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40"/>
            <p:cNvGrpSpPr/>
            <p:nvPr/>
          </p:nvGrpSpPr>
          <p:grpSpPr>
            <a:xfrm>
              <a:off x="5295635" y="2331564"/>
              <a:ext cx="669001" cy="439614"/>
              <a:chOff x="5181600" y="2220303"/>
              <a:chExt cx="866111" cy="549524"/>
            </a:xfrm>
          </p:grpSpPr>
          <p:sp>
            <p:nvSpPr>
              <p:cNvPr id="25" name="矩形 38"/>
              <p:cNvSpPr/>
              <p:nvPr/>
            </p:nvSpPr>
            <p:spPr>
              <a:xfrm>
                <a:off x="5181600" y="2220303"/>
                <a:ext cx="428293" cy="547699"/>
              </a:xfrm>
              <a:custGeom>
                <a:avLst/>
                <a:gdLst>
                  <a:gd name="connsiteX0" fmla="*/ 0 w 428293"/>
                  <a:gd name="connsiteY0" fmla="*/ 0 h 507276"/>
                  <a:gd name="connsiteX1" fmla="*/ 428293 w 428293"/>
                  <a:gd name="connsiteY1" fmla="*/ 0 h 507276"/>
                  <a:gd name="connsiteX2" fmla="*/ 428293 w 428293"/>
                  <a:gd name="connsiteY2" fmla="*/ 507276 h 507276"/>
                  <a:gd name="connsiteX3" fmla="*/ 0 w 428293"/>
                  <a:gd name="connsiteY3" fmla="*/ 507276 h 507276"/>
                  <a:gd name="connsiteX4" fmla="*/ 0 w 428293"/>
                  <a:gd name="connsiteY4" fmla="*/ 0 h 507276"/>
                  <a:gd name="connsiteX0" fmla="*/ 0 w 428293"/>
                  <a:gd name="connsiteY0" fmla="*/ 27516 h 534792"/>
                  <a:gd name="connsiteX1" fmla="*/ 428293 w 428293"/>
                  <a:gd name="connsiteY1" fmla="*/ 27516 h 534792"/>
                  <a:gd name="connsiteX2" fmla="*/ 428293 w 428293"/>
                  <a:gd name="connsiteY2" fmla="*/ 534792 h 534792"/>
                  <a:gd name="connsiteX3" fmla="*/ 0 w 428293"/>
                  <a:gd name="connsiteY3" fmla="*/ 534792 h 534792"/>
                  <a:gd name="connsiteX4" fmla="*/ 0 w 428293"/>
                  <a:gd name="connsiteY4" fmla="*/ 27516 h 534792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293" h="547699">
                    <a:moveTo>
                      <a:pt x="0" y="40423"/>
                    </a:moveTo>
                    <a:cubicBezTo>
                      <a:pt x="171339" y="-21489"/>
                      <a:pt x="292672" y="-4821"/>
                      <a:pt x="428293" y="40423"/>
                    </a:cubicBezTo>
                    <a:lnTo>
                      <a:pt x="428293" y="547699"/>
                    </a:lnTo>
                    <a:cubicBezTo>
                      <a:pt x="259335" y="497693"/>
                      <a:pt x="195152" y="485787"/>
                      <a:pt x="0" y="547699"/>
                    </a:cubicBezTo>
                    <a:lnTo>
                      <a:pt x="0" y="404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38"/>
              <p:cNvSpPr/>
              <p:nvPr/>
            </p:nvSpPr>
            <p:spPr>
              <a:xfrm flipH="1">
                <a:off x="5619418" y="2229827"/>
                <a:ext cx="428293" cy="540000"/>
              </a:xfrm>
              <a:custGeom>
                <a:avLst/>
                <a:gdLst>
                  <a:gd name="connsiteX0" fmla="*/ 0 w 428293"/>
                  <a:gd name="connsiteY0" fmla="*/ 0 h 507276"/>
                  <a:gd name="connsiteX1" fmla="*/ 428293 w 428293"/>
                  <a:gd name="connsiteY1" fmla="*/ 0 h 507276"/>
                  <a:gd name="connsiteX2" fmla="*/ 428293 w 428293"/>
                  <a:gd name="connsiteY2" fmla="*/ 507276 h 507276"/>
                  <a:gd name="connsiteX3" fmla="*/ 0 w 428293"/>
                  <a:gd name="connsiteY3" fmla="*/ 507276 h 507276"/>
                  <a:gd name="connsiteX4" fmla="*/ 0 w 428293"/>
                  <a:gd name="connsiteY4" fmla="*/ 0 h 507276"/>
                  <a:gd name="connsiteX0" fmla="*/ 0 w 428293"/>
                  <a:gd name="connsiteY0" fmla="*/ 27516 h 534792"/>
                  <a:gd name="connsiteX1" fmla="*/ 428293 w 428293"/>
                  <a:gd name="connsiteY1" fmla="*/ 27516 h 534792"/>
                  <a:gd name="connsiteX2" fmla="*/ 428293 w 428293"/>
                  <a:gd name="connsiteY2" fmla="*/ 534792 h 534792"/>
                  <a:gd name="connsiteX3" fmla="*/ 0 w 428293"/>
                  <a:gd name="connsiteY3" fmla="*/ 534792 h 534792"/>
                  <a:gd name="connsiteX4" fmla="*/ 0 w 428293"/>
                  <a:gd name="connsiteY4" fmla="*/ 27516 h 534792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  <a:gd name="connsiteX0" fmla="*/ 0 w 428293"/>
                  <a:gd name="connsiteY0" fmla="*/ 40423 h 547699"/>
                  <a:gd name="connsiteX1" fmla="*/ 428293 w 428293"/>
                  <a:gd name="connsiteY1" fmla="*/ 40423 h 547699"/>
                  <a:gd name="connsiteX2" fmla="*/ 428293 w 428293"/>
                  <a:gd name="connsiteY2" fmla="*/ 547699 h 547699"/>
                  <a:gd name="connsiteX3" fmla="*/ 0 w 428293"/>
                  <a:gd name="connsiteY3" fmla="*/ 547699 h 547699"/>
                  <a:gd name="connsiteX4" fmla="*/ 0 w 428293"/>
                  <a:gd name="connsiteY4" fmla="*/ 40423 h 54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293" h="547699">
                    <a:moveTo>
                      <a:pt x="0" y="40423"/>
                    </a:moveTo>
                    <a:cubicBezTo>
                      <a:pt x="171339" y="-21489"/>
                      <a:pt x="292672" y="-4821"/>
                      <a:pt x="428293" y="40423"/>
                    </a:cubicBezTo>
                    <a:lnTo>
                      <a:pt x="428293" y="547699"/>
                    </a:lnTo>
                    <a:cubicBezTo>
                      <a:pt x="259335" y="497693"/>
                      <a:pt x="195152" y="485787"/>
                      <a:pt x="0" y="547699"/>
                    </a:cubicBezTo>
                    <a:lnTo>
                      <a:pt x="0" y="40423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1" name="TextBox 43"/>
          <p:cNvSpPr txBox="1"/>
          <p:nvPr/>
        </p:nvSpPr>
        <p:spPr>
          <a:xfrm>
            <a:off x="1150097" y="1475057"/>
            <a:ext cx="887146" cy="405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Final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4881555" y="500042"/>
            <a:ext cx="1214445" cy="99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6096000" y="500042"/>
            <a:ext cx="2000265" cy="99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6096000" y="500836"/>
            <a:ext cx="3716365" cy="98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40"/>
          <p:cNvSpPr txBox="1"/>
          <p:nvPr/>
        </p:nvSpPr>
        <p:spPr>
          <a:xfrm>
            <a:off x="1090598" y="735577"/>
            <a:ext cx="85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Study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31552" y="1487601"/>
            <a:ext cx="1500198" cy="500066"/>
          </a:xfrm>
          <a:prstGeom prst="rect">
            <a:avLst/>
          </a:prstGeom>
          <a:solidFill>
            <a:srgbClr val="E6B9B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圆角矩形 47">
            <a:hlinkClick r:id="rId4" action="ppaction://hlinksldjump"/>
          </p:cNvPr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2567781" y="2949636"/>
            <a:ext cx="7056437" cy="175432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5400" dirty="0">
                <a:solidFill>
                  <a:schemeClr val="accent3">
                    <a:lumMod val="85000"/>
                  </a:schemeClr>
                </a:solidFill>
              </a:rPr>
              <a:t>                </a:t>
            </a:r>
            <a:r>
              <a:rPr lang="en-US" altLang="zh-CN" sz="5400" dirty="0">
                <a:solidFill>
                  <a:schemeClr val="accent3">
                    <a:lumMod val="85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Part     </a:t>
            </a:r>
          </a:p>
          <a:p>
            <a:pPr eaLnBrk="1" hangingPunct="1"/>
            <a:r>
              <a:rPr lang="en-US" altLang="zh-CN" sz="5400" dirty="0">
                <a:solidFill>
                  <a:schemeClr val="accent3">
                    <a:lumMod val="85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               Ended</a:t>
            </a:r>
            <a:endParaRPr lang="zh-CN" altLang="en-US" sz="5400" dirty="0">
              <a:solidFill>
                <a:schemeClr val="accent3">
                  <a:lumMod val="85000"/>
                </a:schemeClr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903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02538" y="-2604771"/>
            <a:ext cx="6986921" cy="121920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338" y="2124241"/>
            <a:ext cx="1080000" cy="108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430" y="-1407342"/>
            <a:ext cx="1080000" cy="108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338" y="-1407342"/>
            <a:ext cx="1080000" cy="1080000"/>
          </a:xfrm>
          <a:prstGeom prst="rect">
            <a:avLst/>
          </a:prstGeom>
        </p:spPr>
      </p:pic>
      <p:pic>
        <p:nvPicPr>
          <p:cNvPr id="16" name="图片 15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430" y="2130890"/>
            <a:ext cx="1080000" cy="108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017" y="7012687"/>
            <a:ext cx="1080000" cy="108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9" y="2130890"/>
            <a:ext cx="1080000" cy="108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1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123" y="27176"/>
            <a:ext cx="287016" cy="1464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71" y="0"/>
            <a:ext cx="892629" cy="19794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27435" y="-327342"/>
            <a:ext cx="2665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Gungsuh" panose="02030600000101010101" pitchFamily="18" charset="-127"/>
                <a:ea typeface="Gungsuh" panose="02030600000101010101" pitchFamily="18" charset="-127"/>
              </a:rPr>
              <a:t>···</a:t>
            </a:r>
            <a:r>
              <a:rPr lang="en-US" altLang="zh-CN" sz="48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···</a:t>
            </a:r>
            <a:endParaRPr lang="zh-CN" altLang="en-US" sz="48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72009" y="-61662"/>
            <a:ext cx="1348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 </a:t>
            </a:r>
            <a:r>
              <a:rPr lang="en-US" altLang="zh-CN" sz="1400" b="1" dirty="0">
                <a:solidFill>
                  <a:schemeClr val="bg1"/>
                </a:solidFill>
              </a:rPr>
              <a:t>PM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67" y="-1669462"/>
            <a:ext cx="1080000" cy="108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94" y="-2173269"/>
            <a:ext cx="1080000" cy="108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123" y="-1983535"/>
            <a:ext cx="1080000" cy="1080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338" y="5339324"/>
            <a:ext cx="1080000" cy="1080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67" y="7309802"/>
            <a:ext cx="1080000" cy="108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542" y="8037812"/>
            <a:ext cx="1080000" cy="108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7338" y="328856"/>
            <a:ext cx="1080000" cy="1080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459" y="503655"/>
            <a:ext cx="1080000" cy="1080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07256" y="-2596819"/>
            <a:ext cx="6986921" cy="12192002"/>
          </a:xfrm>
          <a:prstGeom prst="rect">
            <a:avLst/>
          </a:prstGeom>
        </p:spPr>
      </p:pic>
      <p:sp>
        <p:nvSpPr>
          <p:cNvPr id="19" name="日期占位符 18"/>
          <p:cNvSpPr>
            <a:spLocks noGrp="1"/>
          </p:cNvSpPr>
          <p:nvPr>
            <p:ph type="dt" sz="half" idx="10"/>
          </p:nvPr>
        </p:nvSpPr>
        <p:spPr>
          <a:xfrm>
            <a:off x="5929084" y="-83591"/>
            <a:ext cx="2743200" cy="365125"/>
          </a:xfrm>
        </p:spPr>
        <p:txBody>
          <a:bodyPr/>
          <a:lstStyle/>
          <a:p>
            <a:fld id="{ABC3F9BF-E26B-4B8C-A265-ACB528EA8D25}" type="datetime10">
              <a:rPr lang="zh-CN" altLang="en-US" sz="1400" b="1" smtClean="0">
                <a:solidFill>
                  <a:schemeClr val="bg1"/>
                </a:solidFill>
                <a:latin typeface="Cambria Math" panose="02040503050406030204" pitchFamily="18" charset="0"/>
              </a:rPr>
              <a:t>20:41</a:t>
            </a:fld>
            <a:endParaRPr lang="zh-CN" altLang="en-US" sz="1400" b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8755019"/>
            <a:ext cx="12192006" cy="121540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336" y="7486679"/>
            <a:ext cx="1080000" cy="108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271" y="7535729"/>
            <a:ext cx="1080000" cy="108000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372009" y="-60288"/>
            <a:ext cx="1348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 </a:t>
            </a:r>
            <a:r>
              <a:rPr lang="en-US" altLang="zh-CN" sz="1400" b="1" dirty="0">
                <a:solidFill>
                  <a:schemeClr val="bg1"/>
                </a:solidFill>
              </a:rPr>
              <a:t>PM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2970197" y="-284668"/>
            <a:ext cx="233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           </a:t>
            </a:r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信息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-361950" y="-140734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邮件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16542" y="-972767"/>
            <a:ext cx="1698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AppStore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93756" y="-1427395"/>
            <a:ext cx="1171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照片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944350" y="-903535"/>
            <a:ext cx="1482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iTunes Store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3429000" y="1181100"/>
            <a:ext cx="1481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计算器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-2487338" y="3352800"/>
            <a:ext cx="118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FaceTime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3494430" y="1583655"/>
            <a:ext cx="1070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备忘录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929084" y="3067050"/>
            <a:ext cx="813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天气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13639800" y="3352800"/>
            <a:ext cx="924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Safari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-2487338" y="6667500"/>
            <a:ext cx="102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指南针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05467" y="8389802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音乐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2837622" y="8389802"/>
            <a:ext cx="1035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Siri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754694" y="7535729"/>
            <a:ext cx="1503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Game Center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639748" y="7290752"/>
            <a:ext cx="654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设置</a:t>
            </a:r>
          </a:p>
        </p:txBody>
      </p:sp>
      <p:sp>
        <p:nvSpPr>
          <p:cNvPr id="61" name="椭圆 60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圆角矩形 61"/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823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warp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" fill="hold"/>
                                        <p:tgtEl>
                                          <p:spTgt spid="18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0.00903 L -0.43151 0.23959 " pathEditMode="relative" ptsTypes="AA">
                                      <p:cBhvr>
                                        <p:cTn id="10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400" fill="hold"/>
                                        <p:tgtEl>
                                          <p:spTgt spid="3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-0.0044 L 0.42786 0.26227 " pathEditMode="relative" ptsTypes="AA">
                                      <p:cBhvr>
                                        <p:cTn id="14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" fill="hold"/>
                                        <p:tgtEl>
                                          <p:spTgt spid="3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742 0.0118 L 0.16446 0.28958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138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2 0.00277 L 0.25782 0.0027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78 0.00046 L -0.22422 0.0004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0.00301 L 0.26016 0.2497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33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118 0.08055 L -0.00274 0.3666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430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482 0.01019 L -0.19075 0.33519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97" y="1625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45833E-6 -4.81481E-6 L -0.22253 0.24514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33" y="1226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1133 -0.01181 L 0.25821 -0.20903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-986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4167E-6 4.44444E-6 L 0.21185 -0.50162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86" y="-2509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4167E-6 -0.01481 L 0.00234 -0.60324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2942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482 -0.00695 L 0.00013 -0.42917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2111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183 -0.01481 L -0.00026 -0.2592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1222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-3.7037E-6 L -4.375E-6 -0.2666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33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-0.04144 L 0.25925 0.21689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1291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0.02083 L 0.30781 0.3875 " pathEditMode="relative" rAng="0" ptsTypes="AA">
                                      <p:cBhvr>
                                        <p:cTn id="7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1833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59 -0.01551 L -0.06823 0.38865 " pathEditMode="relative" rAng="0" ptsTypes="AA">
                                      <p:cBhvr>
                                        <p:cTn id="74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7" y="2020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01 0.03263 L -0.10455 0.30486 " pathEditMode="relative" rAng="0" ptsTypes="AA">
                                      <p:cBhvr>
                                        <p:cTn id="76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78" y="1361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0833 L 0.00313 0.33056 " pathEditMode="relative" rAng="0" ptsTypes="AA">
                                      <p:cBhvr>
                                        <p:cTn id="78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16944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4 0.01435 L 0.55794 0.27824 " pathEditMode="relative" rAng="0" ptsTypes="AA">
                                      <p:cBhvr>
                                        <p:cTn id="8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1319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7 0.0037 L 0.2569 -0.04352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19" y="-236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41 0.01666 L -0.4194 0.21666 " pathEditMode="relative" rAng="0" ptsTypes="AA">
                                      <p:cBhvr>
                                        <p:cTn id="84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41" y="1000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0.00879 L -0.22226 -0.04121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28" y="-250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28 -0.00787 L 0.2711 -0.27176 " pathEditMode="relative" rAng="0" ptsTypes="AA">
                                      <p:cBhvr>
                                        <p:cTn id="93" dur="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13194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2813 -0.00278 L 0.23125 -0.51945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-2583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1706 0.01041 L 0.02175 -0.26736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-13889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781 3.7037E-7 L -0.00781 0.00023 L -0.01406 -0.39722 " pathEditMode="relative" rAng="0" ptsTypes="AAA">
                                      <p:cBhvr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19861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104 0.02616 L 0.00208 -0.10717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/>
      <p:bldP spid="14" grpId="0"/>
      <p:bldP spid="15" grpId="0"/>
      <p:bldP spid="25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48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2093"/>
            <a:ext cx="12192000" cy="2054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643" y="544844"/>
            <a:ext cx="133369" cy="6117249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7730" y="-3831"/>
            <a:ext cx="15049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Home</a:t>
            </a:r>
            <a:endParaRPr lang="zh-CN" altLang="en-US" sz="11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94" y="563189"/>
            <a:ext cx="8456706" cy="260431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134" y="4337865"/>
            <a:ext cx="1409897" cy="90500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224" y="2959018"/>
            <a:ext cx="1409897" cy="90500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52" y="2941777"/>
            <a:ext cx="1506760" cy="922241"/>
          </a:xfrm>
          <a:prstGeom prst="rect">
            <a:avLst/>
          </a:prstGeom>
        </p:spPr>
      </p:pic>
      <p:pic>
        <p:nvPicPr>
          <p:cNvPr id="16" name="图片 15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68" y="2941777"/>
            <a:ext cx="1508400" cy="90246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535764" y="3844238"/>
            <a:ext cx="109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MircoSoft</a:t>
            </a:r>
            <a:endParaRPr lang="zh-CN" altLang="en-US" sz="1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337831" y="3864018"/>
            <a:ext cx="109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Local File: My PPT</a:t>
            </a:r>
            <a:endParaRPr lang="zh-CN" altLang="en-US" sz="1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873" y="2940673"/>
            <a:ext cx="1418095" cy="882966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425884" y="3817851"/>
            <a:ext cx="142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1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Apple  Store</a:t>
            </a:r>
            <a:endParaRPr lang="zh-CN" altLang="en-US" sz="1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140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48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2093"/>
            <a:ext cx="12192000" cy="2054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643" y="544844"/>
            <a:ext cx="133369" cy="6117249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25" y="1572104"/>
            <a:ext cx="3543795" cy="2953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59" y="2938553"/>
            <a:ext cx="9497750" cy="17052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88" y="642237"/>
            <a:ext cx="5029902" cy="8478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59" y="564987"/>
            <a:ext cx="1314633" cy="3905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287" b="-104"/>
          <a:stretch/>
        </p:blipFill>
        <p:spPr>
          <a:xfrm>
            <a:off x="0" y="1948594"/>
            <a:ext cx="12035118" cy="91307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42577" y="888472"/>
            <a:ext cx="5235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File Center</a:t>
            </a:r>
            <a:endParaRPr lang="zh-CN" altLang="en-US" sz="3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774625" y="4643766"/>
            <a:ext cx="2923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My File</a:t>
            </a:r>
            <a:endParaRPr lang="zh-CN" altLang="en-US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945775" y="5087082"/>
            <a:ext cx="10687499" cy="55211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8" name="图片 17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3" y="5100810"/>
            <a:ext cx="538389" cy="538389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94329" y="5195285"/>
            <a:ext cx="3160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Draft.pptx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9466730" y="5195285"/>
            <a:ext cx="237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Last Date:2014.12.22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65" y="5270676"/>
            <a:ext cx="1743289" cy="15689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6400" b="6825"/>
          <a:stretch/>
        </p:blipFill>
        <p:spPr>
          <a:xfrm>
            <a:off x="372526" y="-47865"/>
            <a:ext cx="251588" cy="295111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579330" y="-7842"/>
            <a:ext cx="15049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Microsoft</a:t>
            </a:r>
            <a:endParaRPr lang="zh-CN" altLang="en-US" sz="11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7948076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 animBg="1"/>
      <p:bldP spid="20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" y="272142"/>
            <a:ext cx="12182622" cy="6585857"/>
          </a:xfrm>
          <a:prstGeom prst="rect">
            <a:avLst/>
          </a:prstGeom>
        </p:spPr>
      </p:pic>
      <p:sp>
        <p:nvSpPr>
          <p:cNvPr id="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D9EE-E4F2-45E9-8DB0-1534C8A448A6}" type="datetime1">
              <a:rPr lang="zh-CN" altLang="en-US"/>
              <a:pPr/>
              <a:t>2018/3/18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4234"/>
            <a:ext cx="12200467" cy="537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矩形 3"/>
          <p:cNvSpPr>
            <a:spLocks noChangeArrowheads="1"/>
          </p:cNvSpPr>
          <p:nvPr/>
        </p:nvSpPr>
        <p:spPr bwMode="auto">
          <a:xfrm>
            <a:off x="-8467" y="541867"/>
            <a:ext cx="12185651" cy="684106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 sz="24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6" name="椭圆 33"/>
          <p:cNvSpPr>
            <a:spLocks noChangeArrowheads="1"/>
          </p:cNvSpPr>
          <p:nvPr/>
        </p:nvSpPr>
        <p:spPr bwMode="auto">
          <a:xfrm>
            <a:off x="4656667" y="1703918"/>
            <a:ext cx="1924051" cy="1534583"/>
          </a:xfrm>
          <a:prstGeom prst="ellipse">
            <a:avLst/>
          </a:prstGeom>
          <a:solidFill>
            <a:srgbClr val="FFFFFF">
              <a:alpha val="31999"/>
            </a:srgbClr>
          </a:solidFill>
          <a:ln w="12700" cmpd="sng">
            <a:solidFill>
              <a:srgbClr val="080808"/>
            </a:solidFill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sz="3733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硬件</a:t>
            </a:r>
            <a:endParaRPr lang="en-US" altLang="zh-CN" sz="3733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77" name="直接连接符 35"/>
          <p:cNvSpPr>
            <a:spLocks noChangeShapeType="1"/>
          </p:cNvSpPr>
          <p:nvPr/>
        </p:nvSpPr>
        <p:spPr bwMode="auto">
          <a:xfrm>
            <a:off x="2940051" y="3716867"/>
            <a:ext cx="5664200" cy="0"/>
          </a:xfrm>
          <a:prstGeom prst="line">
            <a:avLst/>
          </a:prstGeom>
          <a:noFill/>
          <a:ln w="9525" cmpd="sng">
            <a:solidFill>
              <a:srgbClr val="0808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078" name="直接连接符 36"/>
          <p:cNvSpPr>
            <a:spLocks noChangeShapeType="1"/>
          </p:cNvSpPr>
          <p:nvPr/>
        </p:nvSpPr>
        <p:spPr bwMode="auto">
          <a:xfrm>
            <a:off x="2940051" y="4965700"/>
            <a:ext cx="5664200" cy="0"/>
          </a:xfrm>
          <a:prstGeom prst="line">
            <a:avLst/>
          </a:prstGeom>
          <a:noFill/>
          <a:ln w="9525" cmpd="sng">
            <a:solidFill>
              <a:srgbClr val="0808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079" name="TextBox 37"/>
          <p:cNvSpPr>
            <a:spLocks noChangeArrowheads="1"/>
          </p:cNvSpPr>
          <p:nvPr/>
        </p:nvSpPr>
        <p:spPr bwMode="auto">
          <a:xfrm>
            <a:off x="2929467" y="3947585"/>
            <a:ext cx="56642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sz="426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iphone,ipod,ipad...</a:t>
            </a:r>
            <a:endParaRPr lang="en-US" altLang="zh-CN" sz="4267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80" name="TextBox 38"/>
          <p:cNvSpPr>
            <a:spLocks noChangeArrowheads="1"/>
          </p:cNvSpPr>
          <p:nvPr/>
        </p:nvSpPr>
        <p:spPr bwMode="auto">
          <a:xfrm>
            <a:off x="3708401" y="5266267"/>
            <a:ext cx="4127500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sz="1867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负责人：Chopper</a:t>
            </a:r>
            <a:endParaRPr lang="en-US" altLang="zh-CN" sz="1867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圆角矩形 11">
            <a:hlinkClick r:id="rId4" action="ppaction://hlinksldjump"/>
          </p:cNvPr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065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6" dur="500" tmFilter="0,0; .5, 1; 1, 1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2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to="(#ppt_y)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ldLvl="0" animBg="1" autoUpdateAnimBg="0"/>
      <p:bldP spid="3076" grpId="0" bldLvl="0" animBg="1" autoUpdateAnimBg="0"/>
      <p:bldP spid="3077" grpId="0" animBg="1"/>
      <p:bldP spid="3078" grpId="0" animBg="1"/>
      <p:bldP spid="3079" grpId="0" bldLvl="0" autoUpdateAnimBg="0"/>
      <p:bldP spid="3080" grpId="0" bldLvl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 noChangeArrowheads="1"/>
          </p:cNvSpPr>
          <p:nvPr/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DFF04AE-DAB6-43A0-9570-AF98536F511E}" type="datetime1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2018/3/18</a:t>
            </a:fld>
            <a:endParaRPr lang="zh-CN" altLang="en-US" sz="1800"/>
          </a:p>
        </p:txBody>
      </p:sp>
      <p:pic>
        <p:nvPicPr>
          <p:cNvPr id="14339" name="Picture 2" descr="2452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409575"/>
            <a:ext cx="11437938" cy="644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 Box 5"/>
          <p:cNvSpPr>
            <a:spLocks noChangeArrowheads="1"/>
          </p:cNvSpPr>
          <p:nvPr/>
        </p:nvSpPr>
        <p:spPr bwMode="auto">
          <a:xfrm>
            <a:off x="1525588" y="695325"/>
            <a:ext cx="43513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rgbClr val="000000"/>
                </a:solidFill>
                <a:ea typeface="华文行楷" panose="02010800040101010101" pitchFamily="2" charset="-122"/>
              </a:rPr>
              <a:t>苹果的时代</a:t>
            </a:r>
            <a:endParaRPr lang="zh-CN" altLang="en-US"/>
          </a:p>
        </p:txBody>
      </p:sp>
      <p:sp>
        <p:nvSpPr>
          <p:cNvPr id="15366" name="Text Box 6"/>
          <p:cNvSpPr>
            <a:spLocks noChangeArrowheads="1"/>
          </p:cNvSpPr>
          <p:nvPr/>
        </p:nvSpPr>
        <p:spPr bwMode="auto">
          <a:xfrm>
            <a:off x="317500" y="1857375"/>
            <a:ext cx="474345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000000"/>
                </a:solidFill>
                <a:ea typeface="华文行楷" panose="02010800040101010101" pitchFamily="2" charset="-122"/>
              </a:rPr>
              <a:t>才刚刚开始</a:t>
            </a:r>
            <a:endParaRPr lang="zh-CN" altLang="en-US"/>
          </a:p>
        </p:txBody>
      </p:sp>
      <p:sp>
        <p:nvSpPr>
          <p:cNvPr id="9" name="椭圆 8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圆角矩形 9">
            <a:hlinkClick r:id="rId4" action="ppaction://hlinksldjump"/>
          </p:cNvPr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97402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1" dur="500"/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3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6" grpId="0" bldLvl="0" autoUpdateAnimBg="0"/>
      <p:bldP spid="15366" grpId="1" bldLvl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02538" y="-2604771"/>
            <a:ext cx="6986921" cy="121920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338" y="2124241"/>
            <a:ext cx="1080000" cy="108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430" y="-1407342"/>
            <a:ext cx="1080000" cy="108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338" y="-1407342"/>
            <a:ext cx="1080000" cy="1080000"/>
          </a:xfrm>
          <a:prstGeom prst="rect">
            <a:avLst/>
          </a:prstGeom>
        </p:spPr>
      </p:pic>
      <p:pic>
        <p:nvPicPr>
          <p:cNvPr id="16" name="图片 15">
            <a:hlinkClick r:id="" action="ppaction://noac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430" y="2130890"/>
            <a:ext cx="1080000" cy="108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017" y="7012687"/>
            <a:ext cx="1080000" cy="108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9" y="2130890"/>
            <a:ext cx="1080000" cy="108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123" y="27176"/>
            <a:ext cx="287016" cy="1464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71" y="0"/>
            <a:ext cx="892629" cy="19794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27435" y="-327342"/>
            <a:ext cx="2665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Gungsuh" panose="02030600000101010101" pitchFamily="18" charset="-127"/>
                <a:ea typeface="Gungsuh" panose="02030600000101010101" pitchFamily="18" charset="-127"/>
              </a:rPr>
              <a:t>···</a:t>
            </a:r>
            <a:r>
              <a:rPr lang="en-US" altLang="zh-CN" sz="48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···</a:t>
            </a:r>
            <a:endParaRPr lang="zh-CN" altLang="en-US" sz="48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72009" y="-61662"/>
            <a:ext cx="1348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 </a:t>
            </a:r>
            <a:r>
              <a:rPr lang="en-US" altLang="zh-CN" sz="1400" b="1" dirty="0">
                <a:solidFill>
                  <a:schemeClr val="bg1"/>
                </a:solidFill>
              </a:rPr>
              <a:t>PM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67" y="-1669462"/>
            <a:ext cx="1080000" cy="108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94" y="-2173269"/>
            <a:ext cx="1080000" cy="108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123" y="-1983535"/>
            <a:ext cx="1080000" cy="1080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338" y="5339324"/>
            <a:ext cx="1080000" cy="1080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67" y="7309802"/>
            <a:ext cx="1080000" cy="108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542" y="8037812"/>
            <a:ext cx="1080000" cy="108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7338" y="328856"/>
            <a:ext cx="1080000" cy="1080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459" y="503655"/>
            <a:ext cx="1080000" cy="1080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07256" y="-2596819"/>
            <a:ext cx="6986921" cy="12192002"/>
          </a:xfrm>
          <a:prstGeom prst="rect">
            <a:avLst/>
          </a:prstGeom>
        </p:spPr>
      </p:pic>
      <p:sp>
        <p:nvSpPr>
          <p:cNvPr id="19" name="日期占位符 18"/>
          <p:cNvSpPr>
            <a:spLocks noGrp="1"/>
          </p:cNvSpPr>
          <p:nvPr>
            <p:ph type="dt" sz="half" idx="10"/>
          </p:nvPr>
        </p:nvSpPr>
        <p:spPr>
          <a:xfrm>
            <a:off x="5929084" y="-83591"/>
            <a:ext cx="2743200" cy="365125"/>
          </a:xfrm>
        </p:spPr>
        <p:txBody>
          <a:bodyPr/>
          <a:lstStyle/>
          <a:p>
            <a:fld id="{ABC3F9BF-E26B-4B8C-A265-ACB528EA8D25}" type="datetime10">
              <a:rPr lang="zh-CN" altLang="en-US" sz="1400" b="1" smtClean="0">
                <a:solidFill>
                  <a:schemeClr val="bg1"/>
                </a:solidFill>
                <a:latin typeface="Cambria Math" panose="02040503050406030204" pitchFamily="18" charset="0"/>
              </a:rPr>
              <a:t>20:41</a:t>
            </a:fld>
            <a:endParaRPr lang="zh-CN" altLang="en-US" sz="1400" b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8755019"/>
            <a:ext cx="12192006" cy="121540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336" y="7486679"/>
            <a:ext cx="1080000" cy="108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271" y="7535729"/>
            <a:ext cx="1080000" cy="108000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372009" y="-60288"/>
            <a:ext cx="1348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 </a:t>
            </a:r>
            <a:r>
              <a:rPr lang="en-US" altLang="zh-CN" sz="1400" b="1" dirty="0">
                <a:solidFill>
                  <a:schemeClr val="bg1"/>
                </a:solidFill>
              </a:rPr>
              <a:t>PM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2970197" y="-284668"/>
            <a:ext cx="233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           </a:t>
            </a:r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信息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-361950" y="-140734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邮件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16542" y="-972767"/>
            <a:ext cx="1698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AppStore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93756" y="-1427395"/>
            <a:ext cx="1171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照片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944350" y="-903535"/>
            <a:ext cx="1482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iTunes Store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3429000" y="1181100"/>
            <a:ext cx="1481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计算器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-2487338" y="3352800"/>
            <a:ext cx="118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FaceTime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3494430" y="1583655"/>
            <a:ext cx="1070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备忘录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929084" y="3067050"/>
            <a:ext cx="813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天气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13639800" y="3352800"/>
            <a:ext cx="924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Safari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-2487338" y="6667500"/>
            <a:ext cx="102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指南针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05467" y="8389802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音乐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2837622" y="8389802"/>
            <a:ext cx="1035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Siri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754694" y="7535729"/>
            <a:ext cx="1503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Game Center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639748" y="7290752"/>
            <a:ext cx="654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设置</a:t>
            </a:r>
          </a:p>
        </p:txBody>
      </p:sp>
      <p:sp>
        <p:nvSpPr>
          <p:cNvPr id="61" name="椭圆 60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圆角矩形 61"/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39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warp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" fill="hold"/>
                                        <p:tgtEl>
                                          <p:spTgt spid="18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0.00903 L -0.43151 0.23959 " pathEditMode="relative" ptsTypes="AA">
                                      <p:cBhvr>
                                        <p:cTn id="10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400" fill="hold"/>
                                        <p:tgtEl>
                                          <p:spTgt spid="3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-0.0044 L 0.42786 0.26227 " pathEditMode="relative" ptsTypes="AA">
                                      <p:cBhvr>
                                        <p:cTn id="14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" fill="hold"/>
                                        <p:tgtEl>
                                          <p:spTgt spid="3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742 0.0118 L 0.16446 0.28958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138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2 0.00277 L 0.25782 0.0027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78 0.00046 L -0.22422 0.0004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0.00301 L 0.26016 0.2497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33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118 0.08055 L -0.00274 0.3666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430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482 0.01019 L -0.19075 0.33519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97" y="1625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45833E-6 -4.81481E-6 L -0.22253 0.24514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33" y="1226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1133 -0.01181 L 0.25821 -0.20903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-986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4167E-6 4.44444E-6 L 0.21185 -0.50162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86" y="-2509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4167E-6 -0.01481 L 0.00234 -0.60324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2942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482 -0.00695 L 0.00013 -0.42917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2111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183 -0.01481 L -0.00026 -0.2592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1222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-3.7037E-6 L -4.375E-6 -0.2666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33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-0.04144 L 0.25925 0.21689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1291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0.02083 L 0.30781 0.3875 " pathEditMode="relative" rAng="0" ptsTypes="AA">
                                      <p:cBhvr>
                                        <p:cTn id="7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1833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59 -0.01551 L -0.06823 0.38865 " pathEditMode="relative" rAng="0" ptsTypes="AA">
                                      <p:cBhvr>
                                        <p:cTn id="74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7" y="2020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01 0.03263 L -0.10455 0.30486 " pathEditMode="relative" rAng="0" ptsTypes="AA">
                                      <p:cBhvr>
                                        <p:cTn id="76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78" y="1361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0833 L 0.00313 0.33056 " pathEditMode="relative" rAng="0" ptsTypes="AA">
                                      <p:cBhvr>
                                        <p:cTn id="78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16944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4 0.01435 L 0.55794 0.27824 " pathEditMode="relative" rAng="0" ptsTypes="AA">
                                      <p:cBhvr>
                                        <p:cTn id="8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1319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7 0.0037 L 0.2569 -0.04352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19" y="-236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41 0.01666 L -0.4194 0.21666 " pathEditMode="relative" rAng="0" ptsTypes="AA">
                                      <p:cBhvr>
                                        <p:cTn id="84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41" y="1000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0.00879 L -0.22226 -0.04121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28" y="-250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28 -0.00787 L 0.2711 -0.27176 " pathEditMode="relative" rAng="0" ptsTypes="AA">
                                      <p:cBhvr>
                                        <p:cTn id="93" dur="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13194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2813 -0.00278 L 0.23125 -0.51945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-2583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1706 0.01041 L 0.02175 -0.26736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-13889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781 3.7037E-7 L -0.00781 0.00023 L -0.01406 -0.39722 " pathEditMode="relative" rAng="0" ptsTypes="AAA">
                                      <p:cBhvr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19861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104 0.02616 L 0.00208 -0.10717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/>
      <p:bldP spid="14" grpId="0"/>
      <p:bldP spid="15" grpId="0"/>
      <p:bldP spid="25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0"/>
            <a:ext cx="12192000" cy="686419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1582400" y="6208433"/>
            <a:ext cx="609600" cy="999191"/>
          </a:xfrm>
        </p:spPr>
        <p:txBody>
          <a:bodyPr/>
          <a:lstStyle/>
          <a:p>
            <a:r>
              <a:rPr lang="en-US" altLang="zh-CN" sz="10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19:29</a:t>
            </a:r>
            <a:endParaRPr lang="zh-CN" altLang="en-US" sz="1000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31" y="4719210"/>
            <a:ext cx="440435" cy="4404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43918" y="5114443"/>
            <a:ext cx="1410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</a:rPr>
              <a:t>Virtual   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</a:rPr>
              <a:t>   iOS</a:t>
            </a:r>
            <a:endParaRPr lang="zh-CN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4724399" y="2820787"/>
            <a:ext cx="2743200" cy="1210235"/>
          </a:xfrm>
          <a:prstGeom prst="roundRect">
            <a:avLst/>
          </a:prstGeom>
          <a:solidFill>
            <a:srgbClr val="000000">
              <a:alpha val="67843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solidFill>
                  <a:schemeClr val="bg1">
                    <a:lumMod val="50000"/>
                  </a:schemeClr>
                </a:solidFill>
              </a:ln>
              <a:noFill/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15216" y="3164294"/>
            <a:ext cx="1761565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Starting…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03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74"/>
            <a:ext cx="12192000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4929" y="-335902"/>
            <a:ext cx="2665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Gungsuh" panose="02030600000101010101" pitchFamily="18" charset="-127"/>
                <a:ea typeface="Gungsuh" panose="02030600000101010101" pitchFamily="18" charset="-127"/>
              </a:rPr>
              <a:t>···</a:t>
            </a:r>
            <a:r>
              <a:rPr lang="en-US" altLang="zh-CN" sz="48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···</a:t>
            </a:r>
            <a:endParaRPr lang="zh-CN" altLang="en-US" sz="48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71" y="6804"/>
            <a:ext cx="892629" cy="1979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123" y="25753"/>
            <a:ext cx="287016" cy="146437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4564742" y="-1353639"/>
            <a:ext cx="3468914" cy="760531"/>
          </a:xfrm>
          <a:prstGeom prst="roundRect">
            <a:avLst/>
          </a:prstGeom>
          <a:solidFill>
            <a:srgbClr val="DB3D31">
              <a:alpha val="76863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KSO_Shape"/>
          <p:cNvSpPr/>
          <p:nvPr/>
        </p:nvSpPr>
        <p:spPr>
          <a:xfrm flipV="1">
            <a:off x="5383876" y="-1101979"/>
            <a:ext cx="130233" cy="250771"/>
          </a:xfrm>
          <a:prstGeom prst="chevron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15428" y="-1203755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滑动来关机</a:t>
            </a:r>
          </a:p>
        </p:txBody>
      </p:sp>
      <p:sp>
        <p:nvSpPr>
          <p:cNvPr id="26" name="圆角矩形 25"/>
          <p:cNvSpPr/>
          <p:nvPr/>
        </p:nvSpPr>
        <p:spPr bwMode="auto">
          <a:xfrm>
            <a:off x="4564742" y="7254584"/>
            <a:ext cx="3468914" cy="760531"/>
          </a:xfrm>
          <a:prstGeom prst="roundRect">
            <a:avLst/>
          </a:prstGeom>
          <a:solidFill>
            <a:srgbClr val="858A82">
              <a:alpha val="6117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383876" y="7404016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      </a:t>
            </a: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取消</a:t>
            </a:r>
          </a:p>
        </p:txBody>
      </p:sp>
      <p:sp>
        <p:nvSpPr>
          <p:cNvPr id="16" name="矩形 15"/>
          <p:cNvSpPr/>
          <p:nvPr/>
        </p:nvSpPr>
        <p:spPr>
          <a:xfrm>
            <a:off x="-19982835" y="0"/>
            <a:ext cx="16547690" cy="6400800"/>
          </a:xfrm>
          <a:prstGeom prst="rect">
            <a:avLst/>
          </a:prstGeom>
          <a:solidFill>
            <a:schemeClr val="accent4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5691055" y="345665"/>
            <a:ext cx="16547690" cy="6400800"/>
          </a:xfrm>
          <a:prstGeom prst="rect">
            <a:avLst/>
          </a:prstGeom>
          <a:solidFill>
            <a:schemeClr val="accent4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955390" y="-9352167"/>
            <a:ext cx="16547690" cy="6400800"/>
          </a:xfrm>
          <a:prstGeom prst="rect">
            <a:avLst/>
          </a:prstGeom>
          <a:solidFill>
            <a:schemeClr val="accent4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955390" y="10095117"/>
            <a:ext cx="16547690" cy="6400800"/>
          </a:xfrm>
          <a:prstGeom prst="rect">
            <a:avLst/>
          </a:prstGeom>
          <a:solidFill>
            <a:schemeClr val="accent4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372009" y="-61662"/>
            <a:ext cx="1348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 </a:t>
            </a:r>
            <a:r>
              <a:rPr lang="en-US" altLang="zh-CN" sz="1400" b="1" dirty="0">
                <a:solidFill>
                  <a:schemeClr val="bg1"/>
                </a:solidFill>
              </a:rPr>
              <a:t>PM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72009" y="-60288"/>
            <a:ext cx="1348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 </a:t>
            </a:r>
            <a:r>
              <a:rPr lang="en-US" altLang="zh-CN" sz="1400" b="1" dirty="0">
                <a:solidFill>
                  <a:schemeClr val="bg1"/>
                </a:solidFill>
              </a:rPr>
              <a:t>PM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日期占位符 18"/>
          <p:cNvSpPr>
            <a:spLocks noGrp="1"/>
          </p:cNvSpPr>
          <p:nvPr>
            <p:ph type="dt" sz="half" idx="10"/>
          </p:nvPr>
        </p:nvSpPr>
        <p:spPr>
          <a:xfrm>
            <a:off x="5929084" y="-83591"/>
            <a:ext cx="2743200" cy="365125"/>
          </a:xfrm>
        </p:spPr>
        <p:txBody>
          <a:bodyPr/>
          <a:lstStyle/>
          <a:p>
            <a:fld id="{ABC3F9BF-E26B-4B8C-A265-ACB528EA8D25}" type="datetime10">
              <a:rPr lang="zh-CN" altLang="en-US" sz="1400" b="1" smtClean="0">
                <a:solidFill>
                  <a:schemeClr val="bg1"/>
                </a:solidFill>
                <a:latin typeface="Cambria Math" panose="02040503050406030204" pitchFamily="18" charset="0"/>
              </a:rPr>
              <a:t>20:41</a:t>
            </a:fld>
            <a:endParaRPr lang="zh-CN" altLang="en-US" sz="1400" b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9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0.00556 L 0.00156 0.2694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131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555 L 0.00157 0.26944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1319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0.00556 L 0.00156 0.26945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1319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389 L -0.00157 -0.2166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152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1389 L -0.00156 -0.2166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7801 L 0.00052 0.94699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5125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0.11273 L 0.00052 -0.95394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5333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53958 0.00555 L 0.76354 0.01111 " pathEditMode="relative" rAng="0" ptsTypes="AA">
                                      <p:cBhvr>
                                        <p:cTn id="25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56" y="27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64597 0.00139 L -0.81237 -0.01343 " pathEditMode="relative" rAng="0" ptsTypes="AA">
                                      <p:cBhvr>
                                        <p:cTn id="27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17" y="-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/>
      <p:bldP spid="26" grpId="0" animBg="1"/>
      <p:bldP spid="27" grpId="0"/>
      <p:bldP spid="16" grpId="0" animBg="1"/>
      <p:bldP spid="18" grpId="0" animBg="1"/>
      <p:bldP spid="20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414405" y="3455884"/>
            <a:ext cx="8010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Thanks for your </a:t>
            </a:r>
          </a:p>
          <a:p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     support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0" y="469506"/>
            <a:ext cx="10720069" cy="562005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01" y="522852"/>
            <a:ext cx="10720069" cy="562005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958" y="910992"/>
            <a:ext cx="9124875" cy="44539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10" cy="68528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285750" y="7066983"/>
            <a:ext cx="5238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It  just a slide  what you seen.</a:t>
            </a:r>
            <a:endParaRPr lang="zh-CN" altLang="en-US" sz="48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64672" y="2656453"/>
            <a:ext cx="3619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It  just     a </a:t>
            </a:r>
          </a:p>
          <a:p>
            <a:r>
              <a:rPr lang="en-US" altLang="zh-CN" sz="4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slideshow           you    saw.</a:t>
            </a:r>
            <a:endParaRPr lang="zh-CN" altLang="en-US" sz="48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3000" y="2532628"/>
            <a:ext cx="208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But</a:t>
            </a:r>
            <a:endParaRPr lang="zh-CN" altLang="en-US" sz="88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254" y="763026"/>
            <a:ext cx="7507904" cy="449062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55" y="742967"/>
            <a:ext cx="7671517" cy="460635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633" y="872035"/>
            <a:ext cx="7625003" cy="430821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152356" y="107272"/>
            <a:ext cx="326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：</a:t>
            </a:r>
            <a:r>
              <a:rPr lang="en-US" altLang="zh-CN" sz="3600" dirty="0"/>
              <a:t>Trifles</a:t>
            </a:r>
            <a:endParaRPr lang="zh-CN" altLang="en-US" sz="3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50638" y="5837154"/>
            <a:ext cx="357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We suffered a lot</a:t>
            </a:r>
            <a:endParaRPr lang="zh-CN" altLang="en-US" sz="36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450638" y="5837154"/>
            <a:ext cx="507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We just want to make it</a:t>
            </a:r>
            <a:endParaRPr lang="zh-CN" altLang="en-US" sz="36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526838" y="5837154"/>
            <a:ext cx="507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So we stick it </a:t>
            </a:r>
            <a:endParaRPr lang="zh-CN" altLang="en-US" sz="36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603038" y="5837154"/>
            <a:ext cx="507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Because……</a:t>
            </a:r>
            <a:endParaRPr lang="zh-CN" altLang="en-US" sz="36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633" y="713836"/>
            <a:ext cx="7304668" cy="45398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633" y="814788"/>
            <a:ext cx="7802064" cy="45345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796" y="789503"/>
            <a:ext cx="8078327" cy="464884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90" y="626556"/>
            <a:ext cx="9053133" cy="525451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769" y="763134"/>
            <a:ext cx="8473354" cy="43762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06" y="626557"/>
            <a:ext cx="4645283" cy="5251749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502571" y="2917382"/>
            <a:ext cx="674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We   are   a    team</a:t>
            </a:r>
            <a:endParaRPr lang="zh-CN" altLang="en-US" sz="48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88" y="1169150"/>
            <a:ext cx="10720069" cy="5620056"/>
          </a:xfrm>
          <a:prstGeom prst="rect">
            <a:avLst/>
          </a:prstGeom>
        </p:spPr>
      </p:pic>
      <p:sp>
        <p:nvSpPr>
          <p:cNvPr id="25" name="Text Box 19"/>
          <p:cNvSpPr txBox="1">
            <a:spLocks noChangeArrowheads="1"/>
          </p:cNvSpPr>
          <p:nvPr/>
        </p:nvSpPr>
        <p:spPr bwMode="auto">
          <a:xfrm>
            <a:off x="3714376" y="2106315"/>
            <a:ext cx="525621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6000" dirty="0"/>
              <a:t>C</a:t>
            </a:r>
            <a:r>
              <a:rPr lang="zh-CN" altLang="en-US" sz="3600" dirty="0"/>
              <a:t>aptain : </a:t>
            </a:r>
            <a:r>
              <a:rPr lang="zh-CN" altLang="en-US" sz="3600" dirty="0" smtClean="0"/>
              <a:t>D</a:t>
            </a:r>
            <a:r>
              <a:rPr lang="en-US" altLang="zh-CN" sz="3600" dirty="0" err="1" smtClean="0"/>
              <a:t>umbledore</a:t>
            </a:r>
            <a:r>
              <a:rPr lang="zh-CN" altLang="en-US" sz="3600" dirty="0" smtClean="0"/>
              <a:t>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刘国政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3247439" y="3037875"/>
            <a:ext cx="56880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dirty="0"/>
              <a:t>     </a:t>
            </a:r>
            <a:r>
              <a:rPr lang="en-US" altLang="zh-CN" sz="3600" dirty="0"/>
              <a:t>Engineer: </a:t>
            </a:r>
            <a:r>
              <a:rPr lang="zh-CN" altLang="en-US" sz="3600" dirty="0" smtClean="0"/>
              <a:t>D</a:t>
            </a:r>
            <a:r>
              <a:rPr lang="en-US" altLang="zh-CN" sz="3600" dirty="0" smtClean="0"/>
              <a:t>on</a:t>
            </a:r>
            <a:r>
              <a:rPr lang="zh-CN" altLang="en-US" sz="3600" b="1" dirty="0" smtClean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           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邓豪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                                        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5619750" y="3540109"/>
            <a:ext cx="410807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3600" dirty="0"/>
              <a:t>Chopper       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毕研文</a:t>
            </a:r>
            <a:r>
              <a:rPr lang="zh-CN" altLang="en-US" sz="3600" dirty="0"/>
              <a:t> </a:t>
            </a:r>
          </a:p>
        </p:txBody>
      </p:sp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5619750" y="4056170"/>
            <a:ext cx="33559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dirty="0"/>
              <a:t>Carey            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李心雨</a:t>
            </a:r>
            <a:r>
              <a:rPr lang="zh-CN" altLang="en-US" sz="3600" dirty="0"/>
              <a:t> 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-17937" y="18275"/>
            <a:ext cx="5073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All designed by inspiration</a:t>
            </a:r>
            <a:endParaRPr lang="zh-CN" altLang="en-US" sz="2000" b="1" dirty="0">
              <a:solidFill>
                <a:schemeClr val="accent6">
                  <a:lumMod val="50000"/>
                </a:schemeClr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869" y="2552411"/>
            <a:ext cx="1480531" cy="83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16602 -0.0247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07" y="-125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8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0"/>
                            </p:stCondLst>
                            <p:childTnLst>
                              <p:par>
                                <p:cTn id="2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" grpId="0"/>
      <p:bldP spid="6" grpId="1"/>
      <p:bldP spid="8" grpId="0"/>
      <p:bldP spid="8" grpId="1"/>
      <p:bldP spid="8" grpId="2"/>
      <p:bldP spid="8" grpId="3"/>
      <p:bldP spid="17" grpId="0"/>
      <p:bldP spid="17" grpId="1"/>
      <p:bldP spid="18" grpId="0"/>
      <p:bldP spid="18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31" grpId="0"/>
      <p:bldP spid="31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13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2" t="13394" r="3253" b="29058"/>
          <a:stretch/>
        </p:blipFill>
        <p:spPr>
          <a:xfrm>
            <a:off x="4630993" y="1128273"/>
            <a:ext cx="3156153" cy="37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8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02541" y="-2603356"/>
            <a:ext cx="6986921" cy="1219200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123" y="27176"/>
            <a:ext cx="287016" cy="1464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71" y="0"/>
            <a:ext cx="892629" cy="19794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28377" y="-377911"/>
            <a:ext cx="2665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Gungsuh" panose="02030600000101010101" pitchFamily="18" charset="-127"/>
                <a:ea typeface="Gungsuh" panose="02030600000101010101" pitchFamily="18" charset="-127"/>
              </a:rPr>
              <a:t>···</a:t>
            </a:r>
            <a:r>
              <a:rPr lang="en-US" altLang="zh-CN" sz="48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···</a:t>
            </a:r>
            <a:endParaRPr lang="zh-CN" altLang="en-US" sz="48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6" name="日期占位符 21"/>
          <p:cNvSpPr txBox="1">
            <a:spLocks/>
          </p:cNvSpPr>
          <p:nvPr/>
        </p:nvSpPr>
        <p:spPr>
          <a:xfrm>
            <a:off x="5105920" y="1247962"/>
            <a:ext cx="2319900" cy="10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E2C434-8E86-4CC8-B5F9-B7A78B5A0DCA}" type="datetime10">
              <a:rPr lang="zh-CN" altLang="en-US" sz="600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rPr>
              <a:pPr/>
              <a:t>20:41</a:t>
            </a:fld>
            <a:endParaRPr lang="zh-CN" altLang="en-US" sz="6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 Unicode MS" panose="020B0604020202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914843" y="5937456"/>
            <a:ext cx="4804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&gt;  </a:t>
            </a:r>
            <a:r>
              <a:rPr lang="zh-CN" altLang="en-US" sz="2800" dirty="0">
                <a:solidFill>
                  <a:schemeClr val="bg1"/>
                </a:solidFill>
              </a:rPr>
              <a:t>滑动</a:t>
            </a:r>
            <a:r>
              <a:rPr lang="zh-CN" altLang="en-US" sz="2800" dirty="0">
                <a:solidFill>
                  <a:schemeClr val="tx2"/>
                </a:solidFill>
              </a:rPr>
              <a:t>来解锁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914843" y="5934078"/>
            <a:ext cx="4804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&gt; </a:t>
            </a:r>
            <a:r>
              <a:rPr lang="en-US" altLang="zh-CN" sz="2800" dirty="0">
                <a:solidFill>
                  <a:schemeClr val="tx2"/>
                </a:solidFill>
              </a:rPr>
              <a:t> </a:t>
            </a:r>
            <a:r>
              <a:rPr lang="zh-CN" altLang="en-US" sz="2800" dirty="0">
                <a:solidFill>
                  <a:schemeClr val="tx2"/>
                </a:solidFill>
              </a:rPr>
              <a:t>滑动来解锁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914843" y="5934819"/>
            <a:ext cx="4804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>
                    <a:lumMod val="75000"/>
                  </a:schemeClr>
                </a:solidFill>
              </a:rPr>
              <a:t>&gt;</a:t>
            </a:r>
            <a:r>
              <a:rPr lang="en-US" altLang="zh-CN" sz="2800" dirty="0">
                <a:solidFill>
                  <a:schemeClr val="accent3"/>
                </a:solidFill>
              </a:rPr>
              <a:t> </a:t>
            </a:r>
            <a:r>
              <a:rPr lang="en-US" altLang="zh-CN" sz="2800" dirty="0">
                <a:solidFill>
                  <a:schemeClr val="tx2"/>
                </a:solidFill>
              </a:rPr>
              <a:t> </a:t>
            </a:r>
            <a:r>
              <a:rPr lang="zh-CN" altLang="en-US" sz="2800" dirty="0">
                <a:solidFill>
                  <a:schemeClr val="tx2"/>
                </a:solidFill>
              </a:rPr>
              <a:t>滑</a:t>
            </a:r>
            <a:r>
              <a:rPr lang="zh-CN" altLang="en-US" sz="2800" dirty="0">
                <a:solidFill>
                  <a:schemeClr val="bg1"/>
                </a:solidFill>
              </a:rPr>
              <a:t>动来</a:t>
            </a:r>
            <a:r>
              <a:rPr lang="zh-CN" altLang="en-US" sz="2800" dirty="0">
                <a:solidFill>
                  <a:schemeClr val="tx2"/>
                </a:solidFill>
              </a:rPr>
              <a:t>解锁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914841" y="5934022"/>
            <a:ext cx="4804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>
                    <a:lumMod val="75000"/>
                  </a:schemeClr>
                </a:solidFill>
              </a:rPr>
              <a:t>&gt; </a:t>
            </a:r>
            <a:r>
              <a:rPr lang="en-US" altLang="zh-CN" sz="2800" dirty="0">
                <a:solidFill>
                  <a:schemeClr val="tx2"/>
                </a:solidFill>
              </a:rPr>
              <a:t> </a:t>
            </a:r>
            <a:r>
              <a:rPr lang="zh-CN" altLang="en-US" sz="2800" dirty="0">
                <a:solidFill>
                  <a:schemeClr val="tx2"/>
                </a:solidFill>
              </a:rPr>
              <a:t>滑动</a:t>
            </a:r>
            <a:r>
              <a:rPr lang="zh-CN" altLang="en-US" sz="2800" dirty="0">
                <a:solidFill>
                  <a:schemeClr val="bg1"/>
                </a:solidFill>
              </a:rPr>
              <a:t>来解</a:t>
            </a:r>
            <a:r>
              <a:rPr lang="zh-CN" altLang="en-US" sz="2800" dirty="0">
                <a:solidFill>
                  <a:schemeClr val="tx2"/>
                </a:solidFill>
              </a:rPr>
              <a:t>锁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914843" y="5937791"/>
            <a:ext cx="4804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>
                    <a:lumMod val="75000"/>
                  </a:schemeClr>
                </a:solidFill>
              </a:rPr>
              <a:t>&gt;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tx2"/>
                </a:solidFill>
              </a:rPr>
              <a:t> </a:t>
            </a:r>
            <a:r>
              <a:rPr lang="zh-CN" altLang="en-US" sz="2800" dirty="0">
                <a:solidFill>
                  <a:schemeClr val="tx2"/>
                </a:solidFill>
              </a:rPr>
              <a:t>滑动来</a:t>
            </a:r>
            <a:r>
              <a:rPr lang="zh-CN" altLang="en-US" sz="2800" dirty="0">
                <a:solidFill>
                  <a:schemeClr val="bg1"/>
                </a:solidFill>
              </a:rPr>
              <a:t>解锁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914842" y="5934050"/>
            <a:ext cx="4804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>
                    <a:lumMod val="75000"/>
                  </a:schemeClr>
                </a:solidFill>
              </a:rPr>
              <a:t>&gt; </a:t>
            </a:r>
            <a:r>
              <a:rPr lang="en-US" altLang="zh-CN" sz="2800" dirty="0">
                <a:solidFill>
                  <a:schemeClr val="tx2"/>
                </a:solidFill>
              </a:rPr>
              <a:t> </a:t>
            </a:r>
            <a:r>
              <a:rPr lang="zh-CN" altLang="en-US" sz="2800" dirty="0">
                <a:solidFill>
                  <a:schemeClr val="tx2"/>
                </a:solidFill>
              </a:rPr>
              <a:t>滑动来解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锁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02537" y="-2603030"/>
            <a:ext cx="6986921" cy="12192002"/>
          </a:xfrm>
          <a:prstGeom prst="rect">
            <a:avLst/>
          </a:prstGeom>
        </p:spPr>
      </p:pic>
      <p:sp>
        <p:nvSpPr>
          <p:cNvPr id="16" name="日期占位符 21"/>
          <p:cNvSpPr txBox="1">
            <a:spLocks/>
          </p:cNvSpPr>
          <p:nvPr/>
        </p:nvSpPr>
        <p:spPr>
          <a:xfrm>
            <a:off x="5109061" y="1254340"/>
            <a:ext cx="2319900" cy="10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E2C434-8E86-4CC8-B5F9-B7A78B5A0DCA}" type="datetime10">
              <a:rPr lang="zh-CN" altLang="en-US" sz="600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rPr>
              <a:pPr/>
              <a:t>20:41</a:t>
            </a:fld>
            <a:endParaRPr lang="zh-CN" altLang="en-US" sz="6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 Unicode MS" panose="020B0604020202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8376" y="-362796"/>
            <a:ext cx="2665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Gungsuh" panose="02030600000101010101" pitchFamily="18" charset="-127"/>
                <a:ea typeface="Gungsuh" panose="02030600000101010101" pitchFamily="18" charset="-127"/>
              </a:rPr>
              <a:t>···</a:t>
            </a:r>
            <a:r>
              <a:rPr lang="en-US" altLang="zh-CN" sz="48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···</a:t>
            </a:r>
            <a:endParaRPr lang="zh-CN" altLang="en-US" sz="48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123" y="25753"/>
            <a:ext cx="287016" cy="14643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71" y="6804"/>
            <a:ext cx="892629" cy="197945"/>
          </a:xfrm>
          <a:prstGeom prst="rect">
            <a:avLst/>
          </a:prstGeom>
        </p:spPr>
      </p:pic>
      <p:sp>
        <p:nvSpPr>
          <p:cNvPr id="22" name="日期占位符 21"/>
          <p:cNvSpPr>
            <a:spLocks noGrp="1"/>
          </p:cNvSpPr>
          <p:nvPr>
            <p:ph type="dt" sz="half" idx="10"/>
          </p:nvPr>
        </p:nvSpPr>
        <p:spPr>
          <a:xfrm>
            <a:off x="5896093" y="-94609"/>
            <a:ext cx="2743200" cy="365125"/>
          </a:xfrm>
        </p:spPr>
        <p:txBody>
          <a:bodyPr/>
          <a:lstStyle/>
          <a:p>
            <a:fld id="{7EE2C434-8E86-4CC8-B5F9-B7A78B5A0DCA}" type="datetime10">
              <a:rPr lang="zh-CN" altLang="en-US" sz="1400" b="1" smtClean="0">
                <a:solidFill>
                  <a:schemeClr val="tx1"/>
                </a:solidFill>
                <a:latin typeface="Cambria Math" panose="02040503050406030204" pitchFamily="18" charset="0"/>
              </a:rPr>
              <a:t>20:41</a:t>
            </a:fld>
            <a:endParaRPr lang="zh-CN" altLang="en-US" sz="1400" b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61120" y="-51066"/>
            <a:ext cx="1348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 PM</a:t>
            </a:r>
            <a:endParaRPr lang="zh-CN" altLang="en-US" sz="1400" b="1" dirty="0"/>
          </a:p>
        </p:txBody>
      </p:sp>
      <p:sp>
        <p:nvSpPr>
          <p:cNvPr id="24" name="椭圆 23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11633275" y="-11079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4727662"/>
            <a:ext cx="4667634" cy="467995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599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-0.01504 L -0.67696 0.8599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41" y="437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737 0.85139 L -0.00105 -0.00879 " pathEditMode="relative" ptsTypes="AA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2" dur="400" fill="hold"/>
                                        <p:tgtEl>
                                          <p:spTgt spid="3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7"/>
                                            </p:cond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9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5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1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2.96296E-6 L 0.60625 -0.0136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26" y="-694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11111E-6 L 0.60378 -0.0136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95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29" grpId="1"/>
      <p:bldP spid="30" grpId="0"/>
      <p:bldP spid="30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16" grpId="0"/>
      <p:bldP spid="24" grpId="0" animBg="1"/>
      <p:bldP spid="24" grpId="1" animBg="1"/>
      <p:bldP spid="25" grpId="0" animBg="1"/>
      <p:bldP spid="2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02538" y="-2604771"/>
            <a:ext cx="6986921" cy="121920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338" y="2124241"/>
            <a:ext cx="1080000" cy="108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430" y="-1407342"/>
            <a:ext cx="1080000" cy="108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338" y="-1407342"/>
            <a:ext cx="1080000" cy="108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430" y="2130890"/>
            <a:ext cx="1080000" cy="108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017" y="7012687"/>
            <a:ext cx="1080000" cy="108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9" y="2130890"/>
            <a:ext cx="1080000" cy="108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123" y="27176"/>
            <a:ext cx="287016" cy="1464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71" y="0"/>
            <a:ext cx="892629" cy="19794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27435" y="-327342"/>
            <a:ext cx="2665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Gungsuh" panose="02030600000101010101" pitchFamily="18" charset="-127"/>
                <a:ea typeface="Gungsuh" panose="02030600000101010101" pitchFamily="18" charset="-127"/>
              </a:rPr>
              <a:t>···</a:t>
            </a:r>
            <a:r>
              <a:rPr lang="en-US" altLang="zh-CN" sz="48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···</a:t>
            </a:r>
            <a:endParaRPr lang="zh-CN" altLang="en-US" sz="48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72009" y="-61662"/>
            <a:ext cx="1348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 </a:t>
            </a:r>
            <a:r>
              <a:rPr lang="en-US" altLang="zh-CN" sz="1400" b="1" dirty="0">
                <a:solidFill>
                  <a:schemeClr val="bg1"/>
                </a:solidFill>
              </a:rPr>
              <a:t>PM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67" y="-1669462"/>
            <a:ext cx="1080000" cy="108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94" y="-2173269"/>
            <a:ext cx="1080000" cy="108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123" y="-1983535"/>
            <a:ext cx="1080000" cy="1080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338" y="5339324"/>
            <a:ext cx="1080000" cy="1080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67" y="7309802"/>
            <a:ext cx="1080000" cy="108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542" y="8037812"/>
            <a:ext cx="1080000" cy="108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7338" y="328856"/>
            <a:ext cx="1080000" cy="1080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459" y="503655"/>
            <a:ext cx="1080000" cy="1080000"/>
          </a:xfrm>
          <a:prstGeom prst="rect">
            <a:avLst/>
          </a:prstGeom>
        </p:spPr>
      </p:pic>
      <p:sp>
        <p:nvSpPr>
          <p:cNvPr id="19" name="日期占位符 18"/>
          <p:cNvSpPr>
            <a:spLocks noGrp="1"/>
          </p:cNvSpPr>
          <p:nvPr>
            <p:ph type="dt" sz="half" idx="10"/>
          </p:nvPr>
        </p:nvSpPr>
        <p:spPr>
          <a:xfrm>
            <a:off x="5929084" y="-83591"/>
            <a:ext cx="2743200" cy="365125"/>
          </a:xfrm>
        </p:spPr>
        <p:txBody>
          <a:bodyPr/>
          <a:lstStyle/>
          <a:p>
            <a:fld id="{ABC3F9BF-E26B-4B8C-A265-ACB528EA8D25}" type="datetime10">
              <a:rPr lang="zh-CN" altLang="en-US" sz="1400" b="1" smtClean="0">
                <a:solidFill>
                  <a:schemeClr val="bg1"/>
                </a:solidFill>
                <a:latin typeface="Cambria Math" panose="02040503050406030204" pitchFamily="18" charset="0"/>
              </a:rPr>
              <a:t>20:41</a:t>
            </a:fld>
            <a:endParaRPr lang="zh-CN" altLang="en-US" sz="1400" b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8755019"/>
            <a:ext cx="12192006" cy="121540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336" y="7486679"/>
            <a:ext cx="1080000" cy="108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271" y="7535729"/>
            <a:ext cx="1080000" cy="108000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372009" y="-60288"/>
            <a:ext cx="1348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 </a:t>
            </a:r>
            <a:r>
              <a:rPr lang="en-US" altLang="zh-CN" sz="1400" b="1" dirty="0">
                <a:solidFill>
                  <a:schemeClr val="bg1"/>
                </a:solidFill>
              </a:rPr>
              <a:t>PM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2970197" y="-284668"/>
            <a:ext cx="233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           </a:t>
            </a:r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信息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-361950" y="-140734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邮件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16542" y="-972767"/>
            <a:ext cx="1698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AppStore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93756" y="-1427395"/>
            <a:ext cx="1171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照片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944350" y="-903535"/>
            <a:ext cx="1482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iTunes Store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3429000" y="1181100"/>
            <a:ext cx="1481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计算器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-2487338" y="3352800"/>
            <a:ext cx="118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FaceTime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3494430" y="1583655"/>
            <a:ext cx="1070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备忘录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929084" y="3067050"/>
            <a:ext cx="813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天气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13639800" y="3352800"/>
            <a:ext cx="924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Safari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-2487338" y="6667500"/>
            <a:ext cx="102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指南针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05467" y="8389802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音乐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2837622" y="8389802"/>
            <a:ext cx="1035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Siri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754694" y="7535729"/>
            <a:ext cx="1503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Game Center</a:t>
            </a:r>
            <a:endParaRPr lang="zh-CN" altLang="en-US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639748" y="7290752"/>
            <a:ext cx="654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设置</a:t>
            </a:r>
          </a:p>
        </p:txBody>
      </p:sp>
      <p:cxnSp>
        <p:nvCxnSpPr>
          <p:cNvPr id="58" name="直接连接符 57"/>
          <p:cNvCxnSpPr/>
          <p:nvPr/>
        </p:nvCxnSpPr>
        <p:spPr>
          <a:xfrm flipV="1">
            <a:off x="-80924" y="-663241"/>
            <a:ext cx="12353842" cy="674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924" y="-7238956"/>
            <a:ext cx="12429145" cy="7095529"/>
          </a:xfrm>
          <a:prstGeom prst="rect">
            <a:avLst/>
          </a:prstGeom>
        </p:spPr>
      </p:pic>
      <p:sp>
        <p:nvSpPr>
          <p:cNvPr id="56" name="日期占位符 18"/>
          <p:cNvSpPr txBox="1">
            <a:spLocks/>
          </p:cNvSpPr>
          <p:nvPr/>
        </p:nvSpPr>
        <p:spPr>
          <a:xfrm>
            <a:off x="2989261" y="-6227705"/>
            <a:ext cx="2939823" cy="737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fld id="{ABC3F9BF-E26B-4B8C-A265-ACB528EA8D25}" type="datetime10">
              <a:rPr lang="zh-CN" altLang="en-US" sz="5400" b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20:41</a:t>
            </a:fld>
            <a:endParaRPr lang="zh-CN" altLang="en-US" sz="5400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363959" y="-5502476"/>
            <a:ext cx="52757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崂山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CN" sz="2000" dirty="0" err="1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LaoShan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现在多云，气温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0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℃；最高气温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℃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322886" y="-4299244"/>
            <a:ext cx="215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1"/>
                </a:solidFill>
              </a:rPr>
              <a:t>天气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zh-CN" altLang="en-US" u="sng" dirty="0">
                <a:solidFill>
                  <a:schemeClr val="bg1"/>
                </a:solidFill>
              </a:rPr>
              <a:t>股票</a:t>
            </a:r>
            <a:r>
              <a:rPr lang="zh-CN" altLang="en-US" dirty="0">
                <a:solidFill>
                  <a:schemeClr val="bg1"/>
                </a:solidFill>
              </a:rPr>
              <a:t>提供方：</a:t>
            </a:r>
          </a:p>
        </p:txBody>
      </p:sp>
      <p:cxnSp>
        <p:nvCxnSpPr>
          <p:cNvPr id="60" name="直接连接符 59"/>
          <p:cNvCxnSpPr/>
          <p:nvPr/>
        </p:nvCxnSpPr>
        <p:spPr>
          <a:xfrm>
            <a:off x="2319012" y="-3835056"/>
            <a:ext cx="863939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13" y="-3611338"/>
            <a:ext cx="8639391" cy="524945"/>
          </a:xfrm>
          <a:prstGeom prst="rect">
            <a:avLst/>
          </a:prstGeom>
        </p:spPr>
      </p:pic>
      <p:sp>
        <p:nvSpPr>
          <p:cNvPr id="69" name="KSO_Shape"/>
          <p:cNvSpPr/>
          <p:nvPr/>
        </p:nvSpPr>
        <p:spPr>
          <a:xfrm rot="-5400000">
            <a:off x="5879939" y="-723680"/>
            <a:ext cx="169430" cy="552978"/>
          </a:xfrm>
          <a:prstGeom prst="chevron">
            <a:avLst/>
          </a:prstGeom>
          <a:solidFill>
            <a:srgbClr val="858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25" cstate="print">
            <a:clrChange>
              <a:clrFrom>
                <a:srgbClr val="440298"/>
              </a:clrFrom>
              <a:clrTo>
                <a:srgbClr val="44029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42" y="-4490776"/>
            <a:ext cx="1277824" cy="842565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2171476" y="-2995550"/>
            <a:ext cx="8139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下午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 </a:t>
            </a:r>
            <a:r>
              <a:rPr lang="en-US" altLang="zh-CN" dirty="0"/>
              <a:t>You   unlocked new achievement!</a:t>
            </a:r>
          </a:p>
          <a:p>
            <a:endParaRPr lang="zh-CN" altLang="en-US" dirty="0"/>
          </a:p>
        </p:txBody>
      </p:sp>
      <p:sp>
        <p:nvSpPr>
          <p:cNvPr id="61" name="椭圆 60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圆角矩形 61"/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02537" y="-2603030"/>
            <a:ext cx="6986921" cy="12192002"/>
          </a:xfrm>
          <a:prstGeom prst="rect">
            <a:avLst/>
          </a:prstGeom>
        </p:spPr>
      </p:pic>
      <p:sp>
        <p:nvSpPr>
          <p:cNvPr id="70" name="日期占位符 18"/>
          <p:cNvSpPr txBox="1">
            <a:spLocks/>
          </p:cNvSpPr>
          <p:nvPr/>
        </p:nvSpPr>
        <p:spPr>
          <a:xfrm>
            <a:off x="3390448" y="-30025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C3F9BF-E26B-4B8C-A265-ACB528EA8D25}" type="datetime10">
              <a:rPr lang="zh-CN" altLang="en-US" sz="1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20:41</a:t>
            </a:fld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844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" fill="hold"/>
                                        <p:tgtEl>
                                          <p:spTgt spid="18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0.00903 L -0.43151 0.23959 " pathEditMode="relative" ptsTypes="AA">
                                      <p:cBhvr>
                                        <p:cTn id="10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400" fill="hold"/>
                                        <p:tgtEl>
                                          <p:spTgt spid="3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-0.0044 L 0.42786 0.26227 " pathEditMode="relative" ptsTypes="AA">
                                      <p:cBhvr>
                                        <p:cTn id="14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" fill="hold"/>
                                        <p:tgtEl>
                                          <p:spTgt spid="3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742 0.0118 L 0.16446 0.28958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138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2 0.00277 L 0.25782 0.0027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78 0.00046 L -0.22422 0.0004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0.00301 L 0.26016 0.2497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33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118 0.08055 L -0.00274 0.3666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430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482 0.01019 L -0.19075 0.33519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97" y="1625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45833E-6 -4.81481E-6 L -0.22253 0.24514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33" y="1226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1133 -0.01181 L 0.25821 -0.20903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-986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4167E-6 4.44444E-6 L 0.21185 -0.50162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86" y="-2509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4167E-6 -0.01481 L 0.00234 -0.60324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2942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482 -0.00695 L 0.00013 -0.42917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2111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183 -0.01481 L -0.00026 -0.2592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1222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-3.7037E-6 L -4.375E-6 -0.2666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33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-0.04144 L 0.25925 0.21689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1291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0.02083 L 0.30781 0.3875 " pathEditMode="relative" rAng="0" ptsTypes="AA">
                                      <p:cBhvr>
                                        <p:cTn id="7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1833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59 -0.01551 L -0.06823 0.38865 " pathEditMode="relative" rAng="0" ptsTypes="AA">
                                      <p:cBhvr>
                                        <p:cTn id="74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7" y="2020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01 0.03263 L -0.10455 0.30486 " pathEditMode="relative" rAng="0" ptsTypes="AA">
                                      <p:cBhvr>
                                        <p:cTn id="76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78" y="1361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0833 L 0.00313 0.33056 " pathEditMode="relative" rAng="0" ptsTypes="AA">
                                      <p:cBhvr>
                                        <p:cTn id="78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16944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4 0.01435 L 0.55794 0.27824 " pathEditMode="relative" rAng="0" ptsTypes="AA">
                                      <p:cBhvr>
                                        <p:cTn id="8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1319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7 0.0037 L 0.2569 -0.04352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19" y="-236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41 0.01666 L -0.4194 0.21666 " pathEditMode="relative" rAng="0" ptsTypes="AA">
                                      <p:cBhvr>
                                        <p:cTn id="84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41" y="1000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0.00879 L -0.22226 -0.04121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28" y="-250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28 -0.00787 L 0.2711 -0.27176 " pathEditMode="relative" rAng="0" ptsTypes="AA">
                                      <p:cBhvr>
                                        <p:cTn id="93" dur="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13194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2813 -0.00278 L 0.23125 -0.51945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-2583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1706 0.01041 L 0.02175 -0.26736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-13889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781 3.7037E-7 L -0.00781 0.00023 L -0.01406 -0.39722 " pathEditMode="relative" rAng="0" ptsTypes="AAA">
                                      <p:cBhvr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19861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104 0.02616 L 0.00208 -0.10717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6667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8 -0.05556 L -0.00312 1.04722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55139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3889 L 0.00156 1.03056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49583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13333 L 0.00156 1.01667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44167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10278 L 0.00651 0.99722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44722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0.07385 L -0.00169 0.99329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45972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66 -0.1507 L -0.01641 0.98541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56806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469 0.975 " pathEditMode="relative" ptsTypes="AA">
                                      <p:cBhvr>
                                        <p:cTn id="12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0.01944 L 0.00313 0.97778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47917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94 0.03888 L 0.0125 0.97777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46944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0833E-6 0.01667 L 0.00313 1.05 " pathEditMode="relative" rAng="0" ptsTypes="AA">
                                      <p:cBhvr>
                                        <p:cTn id="126" dur="19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5166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4 -0.0713 L -0.03984 0.99537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5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3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/>
      <p:bldP spid="14" grpId="0"/>
      <p:bldP spid="15" grpId="0"/>
      <p:bldP spid="25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6" grpId="0"/>
      <p:bldP spid="57" grpId="0"/>
      <p:bldP spid="59" grpId="0"/>
      <p:bldP spid="69" grpId="0" animBg="1"/>
      <p:bldP spid="52" grpId="0"/>
      <p:bldP spid="52" grpId="1"/>
      <p:bldP spid="70" grpId="0"/>
      <p:bldP spid="70" grpId="1" build="allAtOnce"/>
      <p:bldP spid="70" grpId="2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0" name="日期占位符 18"/>
          <p:cNvSpPr txBox="1">
            <a:spLocks/>
          </p:cNvSpPr>
          <p:nvPr/>
        </p:nvSpPr>
        <p:spPr>
          <a:xfrm>
            <a:off x="5693389" y="-424011"/>
            <a:ext cx="2939823" cy="737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fld id="{ABC3F9BF-E26B-4B8C-A265-ACB528EA8D25}" type="datetime10">
              <a:rPr lang="zh-CN" altLang="en-US" sz="1400" b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20:41</a:t>
            </a:fld>
            <a:r>
              <a:rPr lang="en-US" altLang="zh-CN" sz="14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PM</a:t>
            </a:r>
            <a:endParaRPr lang="zh-CN" altLang="en-US" sz="1400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573" y="-58056"/>
            <a:ext cx="12429145" cy="7095529"/>
          </a:xfrm>
          <a:prstGeom prst="rect">
            <a:avLst/>
          </a:prstGeom>
        </p:spPr>
      </p:pic>
      <p:sp>
        <p:nvSpPr>
          <p:cNvPr id="11" name="日期占位符 18"/>
          <p:cNvSpPr txBox="1">
            <a:spLocks/>
          </p:cNvSpPr>
          <p:nvPr/>
        </p:nvSpPr>
        <p:spPr>
          <a:xfrm>
            <a:off x="3004490" y="854324"/>
            <a:ext cx="2939823" cy="737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fld id="{ABC3F9BF-E26B-4B8C-A265-ACB528EA8D25}" type="datetime10">
              <a:rPr lang="zh-CN" altLang="en-US" sz="5400" b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20:41</a:t>
            </a:fld>
            <a:endParaRPr lang="zh-CN" altLang="en-US" sz="5400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79188" y="1450730"/>
            <a:ext cx="52757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崂山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CN" sz="2000" dirty="0" err="1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LaoShan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现在多云，气温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0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℃；最高气温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℃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95265" y="2539662"/>
            <a:ext cx="215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1"/>
                </a:solidFill>
              </a:rPr>
              <a:t>天气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zh-CN" altLang="en-US" u="sng" dirty="0">
                <a:solidFill>
                  <a:schemeClr val="bg1"/>
                </a:solidFill>
              </a:rPr>
              <a:t>股票</a:t>
            </a:r>
            <a:r>
              <a:rPr lang="zh-CN" altLang="en-US" dirty="0">
                <a:solidFill>
                  <a:schemeClr val="bg1"/>
                </a:solidFill>
              </a:rPr>
              <a:t>提供方：</a:t>
            </a:r>
          </a:p>
        </p:txBody>
      </p:sp>
      <p:sp>
        <p:nvSpPr>
          <p:cNvPr id="16" name="KSO_Shape"/>
          <p:cNvSpPr/>
          <p:nvPr/>
        </p:nvSpPr>
        <p:spPr>
          <a:xfrm rot="-5400000">
            <a:off x="5914218" y="6458126"/>
            <a:ext cx="169430" cy="552978"/>
          </a:xfrm>
          <a:prstGeom prst="chevron">
            <a:avLst/>
          </a:prstGeom>
          <a:solidFill>
            <a:srgbClr val="858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440298"/>
              </a:clrFrom>
              <a:clrTo>
                <a:srgbClr val="44029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71" y="2310030"/>
            <a:ext cx="1277824" cy="842565"/>
          </a:xfrm>
          <a:prstGeom prst="rect">
            <a:avLst/>
          </a:prstGeom>
        </p:spPr>
      </p:pic>
      <p:sp>
        <p:nvSpPr>
          <p:cNvPr id="22" name="椭圆 21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770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00313 -1.42778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7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7.40741E-7 L -0.00052 -1.08889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4.16667E-7 -1.07778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88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00312 -1.18264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5912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2.08333E-7 2.59259E-6 L -2.08333E-7 -1.18334 " pathEditMode="relative" ptsTypes="AAA">
                                      <p:cBhvr>
                                        <p:cTn id="1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625 -1.38055 " pathEditMode="relative" ptsTypes="AA">
                                      <p:cBhvr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74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" t="47196" r="-238" b="-47196"/>
          <a:stretch/>
        </p:blipFill>
        <p:spPr>
          <a:xfrm>
            <a:off x="-50800" y="6987343"/>
            <a:ext cx="12293600" cy="6858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" r="74" b="90392"/>
          <a:stretch/>
        </p:blipFill>
        <p:spPr>
          <a:xfrm>
            <a:off x="8965" y="-732409"/>
            <a:ext cx="12183035" cy="60306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4929" y="-335902"/>
            <a:ext cx="2665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Gungsuh" panose="02030600000101010101" pitchFamily="18" charset="-127"/>
                <a:ea typeface="Gungsuh" panose="02030600000101010101" pitchFamily="18" charset="-127"/>
              </a:rPr>
              <a:t>···</a:t>
            </a:r>
            <a:r>
              <a:rPr lang="en-US" altLang="zh-CN" sz="48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···</a:t>
            </a:r>
            <a:endParaRPr lang="zh-CN" altLang="en-US" sz="48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0" name="日期占位符 18"/>
          <p:cNvSpPr txBox="1">
            <a:spLocks/>
          </p:cNvSpPr>
          <p:nvPr/>
        </p:nvSpPr>
        <p:spPr>
          <a:xfrm>
            <a:off x="5693389" y="-424011"/>
            <a:ext cx="2939823" cy="737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fld id="{ABC3F9BF-E26B-4B8C-A265-ACB528EA8D25}" type="datetime10">
              <a:rPr lang="zh-CN" altLang="en-US" sz="1400" b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20:41</a:t>
            </a:fld>
            <a:r>
              <a:rPr lang="en-US" altLang="zh-CN" sz="14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PM</a:t>
            </a:r>
            <a:endParaRPr lang="zh-CN" altLang="en-US" sz="1400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71" y="6804"/>
            <a:ext cx="892629" cy="1979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123" y="25753"/>
            <a:ext cx="287016" cy="146437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 bwMode="auto">
          <a:xfrm>
            <a:off x="11785428" y="160547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11633275" y="0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364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0.00486 L -0.00117 0.1050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550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25 0.00625 L 0 -0.54653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2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10579 L 0.00143 -0.00579 " pathEditMode="relative" ptsTypes="AA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54653 C 0.00026 -0.36296 0.00078 -0.17916 0.00117 0.00463 " pathEditMode="relative" ptsTypes="AA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日期占位符 18"/>
          <p:cNvSpPr txBox="1">
            <a:spLocks/>
          </p:cNvSpPr>
          <p:nvPr/>
        </p:nvSpPr>
        <p:spPr>
          <a:xfrm>
            <a:off x="5693389" y="-405196"/>
            <a:ext cx="2939823" cy="737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fld id="{ABC3F9BF-E26B-4B8C-A265-ACB528EA8D25}" type="datetime10">
              <a:rPr lang="zh-CN" altLang="en-US" sz="1400" b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20:41</a:t>
            </a:fld>
            <a:r>
              <a:rPr lang="en-US" altLang="zh-CN" sz="14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PM</a:t>
            </a:r>
            <a:endParaRPr lang="zh-CN" altLang="en-US" sz="1400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55" y="-1141"/>
            <a:ext cx="12192000" cy="6854653"/>
          </a:xfrm>
          <a:prstGeom prst="rect">
            <a:avLst/>
          </a:prstGeom>
        </p:spPr>
      </p:pic>
      <p:sp>
        <p:nvSpPr>
          <p:cNvPr id="6" name="日期占位符 18"/>
          <p:cNvSpPr txBox="1">
            <a:spLocks/>
          </p:cNvSpPr>
          <p:nvPr/>
        </p:nvSpPr>
        <p:spPr>
          <a:xfrm>
            <a:off x="5693389" y="-424011"/>
            <a:ext cx="2939823" cy="737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fld id="{ABC3F9BF-E26B-4B8C-A265-ACB528EA8D25}" type="datetime10">
              <a:rPr lang="zh-CN" altLang="en-US" sz="1400" b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20:41</a:t>
            </a:fld>
            <a:r>
              <a:rPr lang="en-US" altLang="zh-CN" sz="14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PM</a:t>
            </a:r>
            <a:endParaRPr lang="zh-CN" altLang="en-US" sz="1400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8376" y="-362796"/>
            <a:ext cx="2665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Gungsuh" panose="02030600000101010101" pitchFamily="18" charset="-127"/>
                <a:ea typeface="Gungsuh" panose="02030600000101010101" pitchFamily="18" charset="-127"/>
              </a:rPr>
              <a:t>···</a:t>
            </a:r>
            <a:r>
              <a:rPr lang="en-US" altLang="zh-CN" sz="48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···</a:t>
            </a:r>
            <a:endParaRPr lang="zh-CN" altLang="en-US" sz="48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123" y="25753"/>
            <a:ext cx="287016" cy="1464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71" y="6804"/>
            <a:ext cx="892629" cy="197945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438150" y="6248400"/>
            <a:ext cx="419100" cy="4191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</a:rPr>
              <a:t>?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0" y="6030795"/>
            <a:ext cx="3733800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458200" y="6031588"/>
            <a:ext cx="3733800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600450" y="6031588"/>
            <a:ext cx="493394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599" y="4695952"/>
            <a:ext cx="2476500" cy="2095500"/>
          </a:xfrm>
          <a:prstGeom prst="rect">
            <a:avLst/>
          </a:prstGeom>
        </p:spPr>
      </p:pic>
      <p:sp>
        <p:nvSpPr>
          <p:cNvPr id="27" name="流程图: 可选过程 26"/>
          <p:cNvSpPr/>
          <p:nvPr/>
        </p:nvSpPr>
        <p:spPr>
          <a:xfrm>
            <a:off x="5880000" y="5542550"/>
            <a:ext cx="216000" cy="429198"/>
          </a:xfrm>
          <a:custGeom>
            <a:avLst/>
            <a:gdLst>
              <a:gd name="connsiteX0" fmla="*/ 0 w 712694"/>
              <a:gd name="connsiteY0" fmla="*/ 118782 h 1721223"/>
              <a:gd name="connsiteX1" fmla="*/ 118782 w 712694"/>
              <a:gd name="connsiteY1" fmla="*/ 0 h 1721223"/>
              <a:gd name="connsiteX2" fmla="*/ 593912 w 712694"/>
              <a:gd name="connsiteY2" fmla="*/ 0 h 1721223"/>
              <a:gd name="connsiteX3" fmla="*/ 712694 w 712694"/>
              <a:gd name="connsiteY3" fmla="*/ 118782 h 1721223"/>
              <a:gd name="connsiteX4" fmla="*/ 712694 w 712694"/>
              <a:gd name="connsiteY4" fmla="*/ 1602441 h 1721223"/>
              <a:gd name="connsiteX5" fmla="*/ 593912 w 712694"/>
              <a:gd name="connsiteY5" fmla="*/ 1721223 h 1721223"/>
              <a:gd name="connsiteX6" fmla="*/ 118782 w 712694"/>
              <a:gd name="connsiteY6" fmla="*/ 1721223 h 1721223"/>
              <a:gd name="connsiteX7" fmla="*/ 0 w 712694"/>
              <a:gd name="connsiteY7" fmla="*/ 1602441 h 1721223"/>
              <a:gd name="connsiteX8" fmla="*/ 0 w 712694"/>
              <a:gd name="connsiteY8" fmla="*/ 118782 h 1721223"/>
              <a:gd name="connsiteX0" fmla="*/ 0 w 712694"/>
              <a:gd name="connsiteY0" fmla="*/ 118782 h 1721223"/>
              <a:gd name="connsiteX1" fmla="*/ 118782 w 712694"/>
              <a:gd name="connsiteY1" fmla="*/ 0 h 1721223"/>
              <a:gd name="connsiteX2" fmla="*/ 322729 w 712694"/>
              <a:gd name="connsiteY2" fmla="*/ 0 h 1721223"/>
              <a:gd name="connsiteX3" fmla="*/ 593912 w 712694"/>
              <a:gd name="connsiteY3" fmla="*/ 0 h 1721223"/>
              <a:gd name="connsiteX4" fmla="*/ 712694 w 712694"/>
              <a:gd name="connsiteY4" fmla="*/ 118782 h 1721223"/>
              <a:gd name="connsiteX5" fmla="*/ 712694 w 712694"/>
              <a:gd name="connsiteY5" fmla="*/ 1602441 h 1721223"/>
              <a:gd name="connsiteX6" fmla="*/ 593912 w 712694"/>
              <a:gd name="connsiteY6" fmla="*/ 1721223 h 1721223"/>
              <a:gd name="connsiteX7" fmla="*/ 118782 w 712694"/>
              <a:gd name="connsiteY7" fmla="*/ 1721223 h 1721223"/>
              <a:gd name="connsiteX8" fmla="*/ 0 w 712694"/>
              <a:gd name="connsiteY8" fmla="*/ 1602441 h 1721223"/>
              <a:gd name="connsiteX9" fmla="*/ 0 w 712694"/>
              <a:gd name="connsiteY9" fmla="*/ 118782 h 1721223"/>
              <a:gd name="connsiteX0" fmla="*/ 0 w 712694"/>
              <a:gd name="connsiteY0" fmla="*/ 255731 h 1858172"/>
              <a:gd name="connsiteX1" fmla="*/ 118782 w 712694"/>
              <a:gd name="connsiteY1" fmla="*/ 136949 h 1858172"/>
              <a:gd name="connsiteX2" fmla="*/ 353804 w 712694"/>
              <a:gd name="connsiteY2" fmla="*/ 0 h 1858172"/>
              <a:gd name="connsiteX3" fmla="*/ 593912 w 712694"/>
              <a:gd name="connsiteY3" fmla="*/ 136949 h 1858172"/>
              <a:gd name="connsiteX4" fmla="*/ 712694 w 712694"/>
              <a:gd name="connsiteY4" fmla="*/ 255731 h 1858172"/>
              <a:gd name="connsiteX5" fmla="*/ 712694 w 712694"/>
              <a:gd name="connsiteY5" fmla="*/ 1739390 h 1858172"/>
              <a:gd name="connsiteX6" fmla="*/ 593912 w 712694"/>
              <a:gd name="connsiteY6" fmla="*/ 1858172 h 1858172"/>
              <a:gd name="connsiteX7" fmla="*/ 118782 w 712694"/>
              <a:gd name="connsiteY7" fmla="*/ 1858172 h 1858172"/>
              <a:gd name="connsiteX8" fmla="*/ 0 w 712694"/>
              <a:gd name="connsiteY8" fmla="*/ 1739390 h 1858172"/>
              <a:gd name="connsiteX9" fmla="*/ 0 w 712694"/>
              <a:gd name="connsiteY9" fmla="*/ 255731 h 1858172"/>
              <a:gd name="connsiteX0" fmla="*/ 0 w 712694"/>
              <a:gd name="connsiteY0" fmla="*/ 255731 h 1858172"/>
              <a:gd name="connsiteX1" fmla="*/ 139498 w 712694"/>
              <a:gd name="connsiteY1" fmla="*/ 21912 h 1858172"/>
              <a:gd name="connsiteX2" fmla="*/ 353804 w 712694"/>
              <a:gd name="connsiteY2" fmla="*/ 0 h 1858172"/>
              <a:gd name="connsiteX3" fmla="*/ 593912 w 712694"/>
              <a:gd name="connsiteY3" fmla="*/ 136949 h 1858172"/>
              <a:gd name="connsiteX4" fmla="*/ 712694 w 712694"/>
              <a:gd name="connsiteY4" fmla="*/ 255731 h 1858172"/>
              <a:gd name="connsiteX5" fmla="*/ 712694 w 712694"/>
              <a:gd name="connsiteY5" fmla="*/ 1739390 h 1858172"/>
              <a:gd name="connsiteX6" fmla="*/ 593912 w 712694"/>
              <a:gd name="connsiteY6" fmla="*/ 1858172 h 1858172"/>
              <a:gd name="connsiteX7" fmla="*/ 118782 w 712694"/>
              <a:gd name="connsiteY7" fmla="*/ 1858172 h 1858172"/>
              <a:gd name="connsiteX8" fmla="*/ 0 w 712694"/>
              <a:gd name="connsiteY8" fmla="*/ 1739390 h 1858172"/>
              <a:gd name="connsiteX9" fmla="*/ 0 w 712694"/>
              <a:gd name="connsiteY9" fmla="*/ 255731 h 1858172"/>
              <a:gd name="connsiteX0" fmla="*/ 0 w 712694"/>
              <a:gd name="connsiteY0" fmla="*/ 255731 h 1858172"/>
              <a:gd name="connsiteX1" fmla="*/ 139498 w 712694"/>
              <a:gd name="connsiteY1" fmla="*/ 21912 h 1858172"/>
              <a:gd name="connsiteX2" fmla="*/ 353804 w 712694"/>
              <a:gd name="connsiteY2" fmla="*/ 0 h 1858172"/>
              <a:gd name="connsiteX3" fmla="*/ 624986 w 712694"/>
              <a:gd name="connsiteY3" fmla="*/ 21912 h 1858172"/>
              <a:gd name="connsiteX4" fmla="*/ 712694 w 712694"/>
              <a:gd name="connsiteY4" fmla="*/ 255731 h 1858172"/>
              <a:gd name="connsiteX5" fmla="*/ 712694 w 712694"/>
              <a:gd name="connsiteY5" fmla="*/ 1739390 h 1858172"/>
              <a:gd name="connsiteX6" fmla="*/ 593912 w 712694"/>
              <a:gd name="connsiteY6" fmla="*/ 1858172 h 1858172"/>
              <a:gd name="connsiteX7" fmla="*/ 118782 w 712694"/>
              <a:gd name="connsiteY7" fmla="*/ 1858172 h 1858172"/>
              <a:gd name="connsiteX8" fmla="*/ 0 w 712694"/>
              <a:gd name="connsiteY8" fmla="*/ 1739390 h 1858172"/>
              <a:gd name="connsiteX9" fmla="*/ 0 w 712694"/>
              <a:gd name="connsiteY9" fmla="*/ 255731 h 1858172"/>
              <a:gd name="connsiteX0" fmla="*/ 0 w 712694"/>
              <a:gd name="connsiteY0" fmla="*/ 255731 h 1858172"/>
              <a:gd name="connsiteX1" fmla="*/ 139498 w 712694"/>
              <a:gd name="connsiteY1" fmla="*/ 21912 h 1858172"/>
              <a:gd name="connsiteX2" fmla="*/ 353804 w 712694"/>
              <a:gd name="connsiteY2" fmla="*/ 0 h 1858172"/>
              <a:gd name="connsiteX3" fmla="*/ 593912 w 712694"/>
              <a:gd name="connsiteY3" fmla="*/ 5478 h 1858172"/>
              <a:gd name="connsiteX4" fmla="*/ 712694 w 712694"/>
              <a:gd name="connsiteY4" fmla="*/ 255731 h 1858172"/>
              <a:gd name="connsiteX5" fmla="*/ 712694 w 712694"/>
              <a:gd name="connsiteY5" fmla="*/ 1739390 h 1858172"/>
              <a:gd name="connsiteX6" fmla="*/ 593912 w 712694"/>
              <a:gd name="connsiteY6" fmla="*/ 1858172 h 1858172"/>
              <a:gd name="connsiteX7" fmla="*/ 118782 w 712694"/>
              <a:gd name="connsiteY7" fmla="*/ 1858172 h 1858172"/>
              <a:gd name="connsiteX8" fmla="*/ 0 w 712694"/>
              <a:gd name="connsiteY8" fmla="*/ 1739390 h 1858172"/>
              <a:gd name="connsiteX9" fmla="*/ 0 w 712694"/>
              <a:gd name="connsiteY9" fmla="*/ 255731 h 1858172"/>
              <a:gd name="connsiteX0" fmla="*/ 0 w 712694"/>
              <a:gd name="connsiteY0" fmla="*/ 255731 h 1858172"/>
              <a:gd name="connsiteX1" fmla="*/ 139498 w 712694"/>
              <a:gd name="connsiteY1" fmla="*/ 21912 h 1858172"/>
              <a:gd name="connsiteX2" fmla="*/ 353804 w 712694"/>
              <a:gd name="connsiteY2" fmla="*/ 0 h 1858172"/>
              <a:gd name="connsiteX3" fmla="*/ 593912 w 712694"/>
              <a:gd name="connsiteY3" fmla="*/ 5478 h 1858172"/>
              <a:gd name="connsiteX4" fmla="*/ 712694 w 712694"/>
              <a:gd name="connsiteY4" fmla="*/ 255731 h 1858172"/>
              <a:gd name="connsiteX5" fmla="*/ 712694 w 712694"/>
              <a:gd name="connsiteY5" fmla="*/ 1739390 h 1858172"/>
              <a:gd name="connsiteX6" fmla="*/ 593912 w 712694"/>
              <a:gd name="connsiteY6" fmla="*/ 1858172 h 1858172"/>
              <a:gd name="connsiteX7" fmla="*/ 118782 w 712694"/>
              <a:gd name="connsiteY7" fmla="*/ 1858172 h 1858172"/>
              <a:gd name="connsiteX8" fmla="*/ 0 w 712694"/>
              <a:gd name="connsiteY8" fmla="*/ 1739390 h 1858172"/>
              <a:gd name="connsiteX9" fmla="*/ 0 w 712694"/>
              <a:gd name="connsiteY9" fmla="*/ 255731 h 1858172"/>
              <a:gd name="connsiteX0" fmla="*/ 0 w 712694"/>
              <a:gd name="connsiteY0" fmla="*/ 255731 h 1858172"/>
              <a:gd name="connsiteX1" fmla="*/ 139498 w 712694"/>
              <a:gd name="connsiteY1" fmla="*/ 21912 h 1858172"/>
              <a:gd name="connsiteX2" fmla="*/ 353804 w 712694"/>
              <a:gd name="connsiteY2" fmla="*/ 0 h 1858172"/>
              <a:gd name="connsiteX3" fmla="*/ 569743 w 712694"/>
              <a:gd name="connsiteY3" fmla="*/ 16434 h 1858172"/>
              <a:gd name="connsiteX4" fmla="*/ 712694 w 712694"/>
              <a:gd name="connsiteY4" fmla="*/ 255731 h 1858172"/>
              <a:gd name="connsiteX5" fmla="*/ 712694 w 712694"/>
              <a:gd name="connsiteY5" fmla="*/ 1739390 h 1858172"/>
              <a:gd name="connsiteX6" fmla="*/ 593912 w 712694"/>
              <a:gd name="connsiteY6" fmla="*/ 1858172 h 1858172"/>
              <a:gd name="connsiteX7" fmla="*/ 118782 w 712694"/>
              <a:gd name="connsiteY7" fmla="*/ 1858172 h 1858172"/>
              <a:gd name="connsiteX8" fmla="*/ 0 w 712694"/>
              <a:gd name="connsiteY8" fmla="*/ 1739390 h 1858172"/>
              <a:gd name="connsiteX9" fmla="*/ 0 w 712694"/>
              <a:gd name="connsiteY9" fmla="*/ 255731 h 1858172"/>
              <a:gd name="connsiteX0" fmla="*/ 0 w 712694"/>
              <a:gd name="connsiteY0" fmla="*/ 255731 h 1858172"/>
              <a:gd name="connsiteX1" fmla="*/ 139498 w 712694"/>
              <a:gd name="connsiteY1" fmla="*/ 21912 h 1858172"/>
              <a:gd name="connsiteX2" fmla="*/ 353804 w 712694"/>
              <a:gd name="connsiteY2" fmla="*/ 0 h 1858172"/>
              <a:gd name="connsiteX3" fmla="*/ 569743 w 712694"/>
              <a:gd name="connsiteY3" fmla="*/ 16434 h 1858172"/>
              <a:gd name="connsiteX4" fmla="*/ 712694 w 712694"/>
              <a:gd name="connsiteY4" fmla="*/ 255731 h 1858172"/>
              <a:gd name="connsiteX5" fmla="*/ 712694 w 712694"/>
              <a:gd name="connsiteY5" fmla="*/ 1739390 h 1858172"/>
              <a:gd name="connsiteX6" fmla="*/ 593912 w 712694"/>
              <a:gd name="connsiteY6" fmla="*/ 1858172 h 1858172"/>
              <a:gd name="connsiteX7" fmla="*/ 118782 w 712694"/>
              <a:gd name="connsiteY7" fmla="*/ 1858172 h 1858172"/>
              <a:gd name="connsiteX8" fmla="*/ 0 w 712694"/>
              <a:gd name="connsiteY8" fmla="*/ 1739390 h 1858172"/>
              <a:gd name="connsiteX9" fmla="*/ 0 w 712694"/>
              <a:gd name="connsiteY9" fmla="*/ 255731 h 1858172"/>
              <a:gd name="connsiteX0" fmla="*/ 0 w 712694"/>
              <a:gd name="connsiteY0" fmla="*/ 255731 h 2045873"/>
              <a:gd name="connsiteX1" fmla="*/ 139498 w 712694"/>
              <a:gd name="connsiteY1" fmla="*/ 21912 h 2045873"/>
              <a:gd name="connsiteX2" fmla="*/ 353804 w 712694"/>
              <a:gd name="connsiteY2" fmla="*/ 0 h 2045873"/>
              <a:gd name="connsiteX3" fmla="*/ 569743 w 712694"/>
              <a:gd name="connsiteY3" fmla="*/ 16434 h 2045873"/>
              <a:gd name="connsiteX4" fmla="*/ 712694 w 712694"/>
              <a:gd name="connsiteY4" fmla="*/ 255731 h 2045873"/>
              <a:gd name="connsiteX5" fmla="*/ 712694 w 712694"/>
              <a:gd name="connsiteY5" fmla="*/ 1739390 h 2045873"/>
              <a:gd name="connsiteX6" fmla="*/ 593912 w 712694"/>
              <a:gd name="connsiteY6" fmla="*/ 1858172 h 2045873"/>
              <a:gd name="connsiteX7" fmla="*/ 361958 w 712694"/>
              <a:gd name="connsiteY7" fmla="*/ 2045873 h 2045873"/>
              <a:gd name="connsiteX8" fmla="*/ 118782 w 712694"/>
              <a:gd name="connsiteY8" fmla="*/ 1858172 h 2045873"/>
              <a:gd name="connsiteX9" fmla="*/ 0 w 712694"/>
              <a:gd name="connsiteY9" fmla="*/ 1739390 h 2045873"/>
              <a:gd name="connsiteX10" fmla="*/ 0 w 712694"/>
              <a:gd name="connsiteY10" fmla="*/ 255731 h 2045873"/>
              <a:gd name="connsiteX0" fmla="*/ 0 w 712694"/>
              <a:gd name="connsiteY0" fmla="*/ 255731 h 2045873"/>
              <a:gd name="connsiteX1" fmla="*/ 139498 w 712694"/>
              <a:gd name="connsiteY1" fmla="*/ 21912 h 2045873"/>
              <a:gd name="connsiteX2" fmla="*/ 353804 w 712694"/>
              <a:gd name="connsiteY2" fmla="*/ 0 h 2045873"/>
              <a:gd name="connsiteX3" fmla="*/ 569743 w 712694"/>
              <a:gd name="connsiteY3" fmla="*/ 16434 h 2045873"/>
              <a:gd name="connsiteX4" fmla="*/ 712694 w 712694"/>
              <a:gd name="connsiteY4" fmla="*/ 255731 h 2045873"/>
              <a:gd name="connsiteX5" fmla="*/ 712694 w 712694"/>
              <a:gd name="connsiteY5" fmla="*/ 1739390 h 2045873"/>
              <a:gd name="connsiteX6" fmla="*/ 593912 w 712694"/>
              <a:gd name="connsiteY6" fmla="*/ 1858172 h 2045873"/>
              <a:gd name="connsiteX7" fmla="*/ 361958 w 712694"/>
              <a:gd name="connsiteY7" fmla="*/ 2045873 h 2045873"/>
              <a:gd name="connsiteX8" fmla="*/ 194741 w 712694"/>
              <a:gd name="connsiteY8" fmla="*/ 1945819 h 2045873"/>
              <a:gd name="connsiteX9" fmla="*/ 0 w 712694"/>
              <a:gd name="connsiteY9" fmla="*/ 1739390 h 2045873"/>
              <a:gd name="connsiteX10" fmla="*/ 0 w 712694"/>
              <a:gd name="connsiteY10" fmla="*/ 255731 h 2045873"/>
              <a:gd name="connsiteX0" fmla="*/ 0 w 712694"/>
              <a:gd name="connsiteY0" fmla="*/ 255731 h 2045873"/>
              <a:gd name="connsiteX1" fmla="*/ 139498 w 712694"/>
              <a:gd name="connsiteY1" fmla="*/ 21912 h 2045873"/>
              <a:gd name="connsiteX2" fmla="*/ 353804 w 712694"/>
              <a:gd name="connsiteY2" fmla="*/ 0 h 2045873"/>
              <a:gd name="connsiteX3" fmla="*/ 569743 w 712694"/>
              <a:gd name="connsiteY3" fmla="*/ 16434 h 2045873"/>
              <a:gd name="connsiteX4" fmla="*/ 712694 w 712694"/>
              <a:gd name="connsiteY4" fmla="*/ 255731 h 2045873"/>
              <a:gd name="connsiteX5" fmla="*/ 712694 w 712694"/>
              <a:gd name="connsiteY5" fmla="*/ 1739390 h 2045873"/>
              <a:gd name="connsiteX6" fmla="*/ 593912 w 712694"/>
              <a:gd name="connsiteY6" fmla="*/ 1858172 h 2045873"/>
              <a:gd name="connsiteX7" fmla="*/ 527687 w 712694"/>
              <a:gd name="connsiteY7" fmla="*/ 1903446 h 2045873"/>
              <a:gd name="connsiteX8" fmla="*/ 361958 w 712694"/>
              <a:gd name="connsiteY8" fmla="*/ 2045873 h 2045873"/>
              <a:gd name="connsiteX9" fmla="*/ 194741 w 712694"/>
              <a:gd name="connsiteY9" fmla="*/ 1945819 h 2045873"/>
              <a:gd name="connsiteX10" fmla="*/ 0 w 712694"/>
              <a:gd name="connsiteY10" fmla="*/ 1739390 h 2045873"/>
              <a:gd name="connsiteX11" fmla="*/ 0 w 712694"/>
              <a:gd name="connsiteY11" fmla="*/ 255731 h 2045873"/>
              <a:gd name="connsiteX0" fmla="*/ 0 w 712694"/>
              <a:gd name="connsiteY0" fmla="*/ 255731 h 2045873"/>
              <a:gd name="connsiteX1" fmla="*/ 139498 w 712694"/>
              <a:gd name="connsiteY1" fmla="*/ 21912 h 2045873"/>
              <a:gd name="connsiteX2" fmla="*/ 353804 w 712694"/>
              <a:gd name="connsiteY2" fmla="*/ 0 h 2045873"/>
              <a:gd name="connsiteX3" fmla="*/ 569743 w 712694"/>
              <a:gd name="connsiteY3" fmla="*/ 16434 h 2045873"/>
              <a:gd name="connsiteX4" fmla="*/ 712694 w 712694"/>
              <a:gd name="connsiteY4" fmla="*/ 255731 h 2045873"/>
              <a:gd name="connsiteX5" fmla="*/ 712694 w 712694"/>
              <a:gd name="connsiteY5" fmla="*/ 1739390 h 2045873"/>
              <a:gd name="connsiteX6" fmla="*/ 618081 w 712694"/>
              <a:gd name="connsiteY6" fmla="*/ 1901996 h 2045873"/>
              <a:gd name="connsiteX7" fmla="*/ 527687 w 712694"/>
              <a:gd name="connsiteY7" fmla="*/ 1903446 h 2045873"/>
              <a:gd name="connsiteX8" fmla="*/ 361958 w 712694"/>
              <a:gd name="connsiteY8" fmla="*/ 2045873 h 2045873"/>
              <a:gd name="connsiteX9" fmla="*/ 194741 w 712694"/>
              <a:gd name="connsiteY9" fmla="*/ 1945819 h 2045873"/>
              <a:gd name="connsiteX10" fmla="*/ 0 w 712694"/>
              <a:gd name="connsiteY10" fmla="*/ 1739390 h 2045873"/>
              <a:gd name="connsiteX11" fmla="*/ 0 w 712694"/>
              <a:gd name="connsiteY11" fmla="*/ 255731 h 2045873"/>
              <a:gd name="connsiteX0" fmla="*/ 0 w 712694"/>
              <a:gd name="connsiteY0" fmla="*/ 255731 h 2045873"/>
              <a:gd name="connsiteX1" fmla="*/ 139498 w 712694"/>
              <a:gd name="connsiteY1" fmla="*/ 21912 h 2045873"/>
              <a:gd name="connsiteX2" fmla="*/ 353804 w 712694"/>
              <a:gd name="connsiteY2" fmla="*/ 0 h 2045873"/>
              <a:gd name="connsiteX3" fmla="*/ 569743 w 712694"/>
              <a:gd name="connsiteY3" fmla="*/ 16434 h 2045873"/>
              <a:gd name="connsiteX4" fmla="*/ 712694 w 712694"/>
              <a:gd name="connsiteY4" fmla="*/ 255731 h 2045873"/>
              <a:gd name="connsiteX5" fmla="*/ 712694 w 712694"/>
              <a:gd name="connsiteY5" fmla="*/ 1739390 h 2045873"/>
              <a:gd name="connsiteX6" fmla="*/ 618081 w 712694"/>
              <a:gd name="connsiteY6" fmla="*/ 1901996 h 2045873"/>
              <a:gd name="connsiteX7" fmla="*/ 558761 w 712694"/>
              <a:gd name="connsiteY7" fmla="*/ 1958225 h 2045873"/>
              <a:gd name="connsiteX8" fmla="*/ 361958 w 712694"/>
              <a:gd name="connsiteY8" fmla="*/ 2045873 h 2045873"/>
              <a:gd name="connsiteX9" fmla="*/ 194741 w 712694"/>
              <a:gd name="connsiteY9" fmla="*/ 1945819 h 2045873"/>
              <a:gd name="connsiteX10" fmla="*/ 0 w 712694"/>
              <a:gd name="connsiteY10" fmla="*/ 1739390 h 2045873"/>
              <a:gd name="connsiteX11" fmla="*/ 0 w 712694"/>
              <a:gd name="connsiteY11" fmla="*/ 255731 h 2045873"/>
              <a:gd name="connsiteX0" fmla="*/ 0 w 712694"/>
              <a:gd name="connsiteY0" fmla="*/ 255731 h 2045873"/>
              <a:gd name="connsiteX1" fmla="*/ 139498 w 712694"/>
              <a:gd name="connsiteY1" fmla="*/ 21912 h 2045873"/>
              <a:gd name="connsiteX2" fmla="*/ 353804 w 712694"/>
              <a:gd name="connsiteY2" fmla="*/ 0 h 2045873"/>
              <a:gd name="connsiteX3" fmla="*/ 569743 w 712694"/>
              <a:gd name="connsiteY3" fmla="*/ 16434 h 2045873"/>
              <a:gd name="connsiteX4" fmla="*/ 712694 w 712694"/>
              <a:gd name="connsiteY4" fmla="*/ 255731 h 2045873"/>
              <a:gd name="connsiteX5" fmla="*/ 712694 w 712694"/>
              <a:gd name="connsiteY5" fmla="*/ 1739390 h 2045873"/>
              <a:gd name="connsiteX6" fmla="*/ 618081 w 712694"/>
              <a:gd name="connsiteY6" fmla="*/ 1901996 h 2045873"/>
              <a:gd name="connsiteX7" fmla="*/ 361958 w 712694"/>
              <a:gd name="connsiteY7" fmla="*/ 2045873 h 2045873"/>
              <a:gd name="connsiteX8" fmla="*/ 194741 w 712694"/>
              <a:gd name="connsiteY8" fmla="*/ 1945819 h 2045873"/>
              <a:gd name="connsiteX9" fmla="*/ 0 w 712694"/>
              <a:gd name="connsiteY9" fmla="*/ 1739390 h 2045873"/>
              <a:gd name="connsiteX10" fmla="*/ 0 w 712694"/>
              <a:gd name="connsiteY10" fmla="*/ 255731 h 2045873"/>
              <a:gd name="connsiteX0" fmla="*/ 0 w 712694"/>
              <a:gd name="connsiteY0" fmla="*/ 255731 h 2045873"/>
              <a:gd name="connsiteX1" fmla="*/ 139498 w 712694"/>
              <a:gd name="connsiteY1" fmla="*/ 21912 h 2045873"/>
              <a:gd name="connsiteX2" fmla="*/ 353804 w 712694"/>
              <a:gd name="connsiteY2" fmla="*/ 0 h 2045873"/>
              <a:gd name="connsiteX3" fmla="*/ 569743 w 712694"/>
              <a:gd name="connsiteY3" fmla="*/ 16434 h 2045873"/>
              <a:gd name="connsiteX4" fmla="*/ 712694 w 712694"/>
              <a:gd name="connsiteY4" fmla="*/ 255731 h 2045873"/>
              <a:gd name="connsiteX5" fmla="*/ 712694 w 712694"/>
              <a:gd name="connsiteY5" fmla="*/ 1739390 h 2045873"/>
              <a:gd name="connsiteX6" fmla="*/ 566291 w 712694"/>
              <a:gd name="connsiteY6" fmla="*/ 1989644 h 2045873"/>
              <a:gd name="connsiteX7" fmla="*/ 361958 w 712694"/>
              <a:gd name="connsiteY7" fmla="*/ 2045873 h 2045873"/>
              <a:gd name="connsiteX8" fmla="*/ 194741 w 712694"/>
              <a:gd name="connsiteY8" fmla="*/ 1945819 h 2045873"/>
              <a:gd name="connsiteX9" fmla="*/ 0 w 712694"/>
              <a:gd name="connsiteY9" fmla="*/ 1739390 h 2045873"/>
              <a:gd name="connsiteX10" fmla="*/ 0 w 712694"/>
              <a:gd name="connsiteY10" fmla="*/ 255731 h 2045873"/>
              <a:gd name="connsiteX0" fmla="*/ 0 w 712694"/>
              <a:gd name="connsiteY0" fmla="*/ 255731 h 2045873"/>
              <a:gd name="connsiteX1" fmla="*/ 139498 w 712694"/>
              <a:gd name="connsiteY1" fmla="*/ 21912 h 2045873"/>
              <a:gd name="connsiteX2" fmla="*/ 353804 w 712694"/>
              <a:gd name="connsiteY2" fmla="*/ 0 h 2045873"/>
              <a:gd name="connsiteX3" fmla="*/ 569743 w 712694"/>
              <a:gd name="connsiteY3" fmla="*/ 16434 h 2045873"/>
              <a:gd name="connsiteX4" fmla="*/ 712694 w 712694"/>
              <a:gd name="connsiteY4" fmla="*/ 255731 h 2045873"/>
              <a:gd name="connsiteX5" fmla="*/ 712694 w 712694"/>
              <a:gd name="connsiteY5" fmla="*/ 1739390 h 2045873"/>
              <a:gd name="connsiteX6" fmla="*/ 566291 w 712694"/>
              <a:gd name="connsiteY6" fmla="*/ 1989644 h 2045873"/>
              <a:gd name="connsiteX7" fmla="*/ 361958 w 712694"/>
              <a:gd name="connsiteY7" fmla="*/ 2045873 h 2045873"/>
              <a:gd name="connsiteX8" fmla="*/ 244566 w 712694"/>
              <a:gd name="connsiteY8" fmla="*/ 1985615 h 2045873"/>
              <a:gd name="connsiteX9" fmla="*/ 194741 w 712694"/>
              <a:gd name="connsiteY9" fmla="*/ 1945819 h 2045873"/>
              <a:gd name="connsiteX10" fmla="*/ 0 w 712694"/>
              <a:gd name="connsiteY10" fmla="*/ 1739390 h 2045873"/>
              <a:gd name="connsiteX11" fmla="*/ 0 w 712694"/>
              <a:gd name="connsiteY11" fmla="*/ 255731 h 2045873"/>
              <a:gd name="connsiteX0" fmla="*/ 0 w 712694"/>
              <a:gd name="connsiteY0" fmla="*/ 255731 h 2045873"/>
              <a:gd name="connsiteX1" fmla="*/ 139498 w 712694"/>
              <a:gd name="connsiteY1" fmla="*/ 21912 h 2045873"/>
              <a:gd name="connsiteX2" fmla="*/ 353804 w 712694"/>
              <a:gd name="connsiteY2" fmla="*/ 0 h 2045873"/>
              <a:gd name="connsiteX3" fmla="*/ 569743 w 712694"/>
              <a:gd name="connsiteY3" fmla="*/ 16434 h 2045873"/>
              <a:gd name="connsiteX4" fmla="*/ 712694 w 712694"/>
              <a:gd name="connsiteY4" fmla="*/ 255731 h 2045873"/>
              <a:gd name="connsiteX5" fmla="*/ 712694 w 712694"/>
              <a:gd name="connsiteY5" fmla="*/ 1739390 h 2045873"/>
              <a:gd name="connsiteX6" fmla="*/ 566291 w 712694"/>
              <a:gd name="connsiteY6" fmla="*/ 1989644 h 2045873"/>
              <a:gd name="connsiteX7" fmla="*/ 361958 w 712694"/>
              <a:gd name="connsiteY7" fmla="*/ 2045873 h 2045873"/>
              <a:gd name="connsiteX8" fmla="*/ 194741 w 712694"/>
              <a:gd name="connsiteY8" fmla="*/ 1945819 h 2045873"/>
              <a:gd name="connsiteX9" fmla="*/ 0 w 712694"/>
              <a:gd name="connsiteY9" fmla="*/ 1739390 h 2045873"/>
              <a:gd name="connsiteX10" fmla="*/ 0 w 712694"/>
              <a:gd name="connsiteY10" fmla="*/ 255731 h 2045873"/>
              <a:gd name="connsiteX0" fmla="*/ 0 w 712694"/>
              <a:gd name="connsiteY0" fmla="*/ 255731 h 2045873"/>
              <a:gd name="connsiteX1" fmla="*/ 139498 w 712694"/>
              <a:gd name="connsiteY1" fmla="*/ 21912 h 2045873"/>
              <a:gd name="connsiteX2" fmla="*/ 353804 w 712694"/>
              <a:gd name="connsiteY2" fmla="*/ 0 h 2045873"/>
              <a:gd name="connsiteX3" fmla="*/ 569743 w 712694"/>
              <a:gd name="connsiteY3" fmla="*/ 16434 h 2045873"/>
              <a:gd name="connsiteX4" fmla="*/ 712694 w 712694"/>
              <a:gd name="connsiteY4" fmla="*/ 255731 h 2045873"/>
              <a:gd name="connsiteX5" fmla="*/ 712694 w 712694"/>
              <a:gd name="connsiteY5" fmla="*/ 1739390 h 2045873"/>
              <a:gd name="connsiteX6" fmla="*/ 566291 w 712694"/>
              <a:gd name="connsiteY6" fmla="*/ 1989644 h 2045873"/>
              <a:gd name="connsiteX7" fmla="*/ 361958 w 712694"/>
              <a:gd name="connsiteY7" fmla="*/ 2045873 h 2045873"/>
              <a:gd name="connsiteX8" fmla="*/ 0 w 712694"/>
              <a:gd name="connsiteY8" fmla="*/ 1739390 h 2045873"/>
              <a:gd name="connsiteX9" fmla="*/ 0 w 712694"/>
              <a:gd name="connsiteY9" fmla="*/ 255731 h 2045873"/>
              <a:gd name="connsiteX0" fmla="*/ 0 w 712694"/>
              <a:gd name="connsiteY0" fmla="*/ 255731 h 2045873"/>
              <a:gd name="connsiteX1" fmla="*/ 139498 w 712694"/>
              <a:gd name="connsiteY1" fmla="*/ 21912 h 2045873"/>
              <a:gd name="connsiteX2" fmla="*/ 353804 w 712694"/>
              <a:gd name="connsiteY2" fmla="*/ 0 h 2045873"/>
              <a:gd name="connsiteX3" fmla="*/ 569743 w 712694"/>
              <a:gd name="connsiteY3" fmla="*/ 16434 h 2045873"/>
              <a:gd name="connsiteX4" fmla="*/ 712694 w 712694"/>
              <a:gd name="connsiteY4" fmla="*/ 255731 h 2045873"/>
              <a:gd name="connsiteX5" fmla="*/ 712694 w 712694"/>
              <a:gd name="connsiteY5" fmla="*/ 1739390 h 2045873"/>
              <a:gd name="connsiteX6" fmla="*/ 566291 w 712694"/>
              <a:gd name="connsiteY6" fmla="*/ 1989644 h 2045873"/>
              <a:gd name="connsiteX7" fmla="*/ 361958 w 712694"/>
              <a:gd name="connsiteY7" fmla="*/ 2045873 h 2045873"/>
              <a:gd name="connsiteX8" fmla="*/ 0 w 712694"/>
              <a:gd name="connsiteY8" fmla="*/ 1739390 h 2045873"/>
              <a:gd name="connsiteX9" fmla="*/ 0 w 712694"/>
              <a:gd name="connsiteY9" fmla="*/ 255731 h 2045873"/>
              <a:gd name="connsiteX0" fmla="*/ 0 w 712694"/>
              <a:gd name="connsiteY0" fmla="*/ 255731 h 2045873"/>
              <a:gd name="connsiteX1" fmla="*/ 139498 w 712694"/>
              <a:gd name="connsiteY1" fmla="*/ 21912 h 2045873"/>
              <a:gd name="connsiteX2" fmla="*/ 353804 w 712694"/>
              <a:gd name="connsiteY2" fmla="*/ 0 h 2045873"/>
              <a:gd name="connsiteX3" fmla="*/ 569743 w 712694"/>
              <a:gd name="connsiteY3" fmla="*/ 16434 h 2045873"/>
              <a:gd name="connsiteX4" fmla="*/ 712694 w 712694"/>
              <a:gd name="connsiteY4" fmla="*/ 255731 h 2045873"/>
              <a:gd name="connsiteX5" fmla="*/ 712694 w 712694"/>
              <a:gd name="connsiteY5" fmla="*/ 1739390 h 2045873"/>
              <a:gd name="connsiteX6" fmla="*/ 566291 w 712694"/>
              <a:gd name="connsiteY6" fmla="*/ 1989644 h 2045873"/>
              <a:gd name="connsiteX7" fmla="*/ 361958 w 712694"/>
              <a:gd name="connsiteY7" fmla="*/ 2045873 h 2045873"/>
              <a:gd name="connsiteX8" fmla="*/ 0 w 712694"/>
              <a:gd name="connsiteY8" fmla="*/ 1739390 h 2045873"/>
              <a:gd name="connsiteX9" fmla="*/ 0 w 712694"/>
              <a:gd name="connsiteY9" fmla="*/ 255731 h 2045873"/>
              <a:gd name="connsiteX0" fmla="*/ 0 w 712694"/>
              <a:gd name="connsiteY0" fmla="*/ 310510 h 2100652"/>
              <a:gd name="connsiteX1" fmla="*/ 139498 w 712694"/>
              <a:gd name="connsiteY1" fmla="*/ 76691 h 2100652"/>
              <a:gd name="connsiteX2" fmla="*/ 381425 w 712694"/>
              <a:gd name="connsiteY2" fmla="*/ 0 h 2100652"/>
              <a:gd name="connsiteX3" fmla="*/ 569743 w 712694"/>
              <a:gd name="connsiteY3" fmla="*/ 71213 h 2100652"/>
              <a:gd name="connsiteX4" fmla="*/ 712694 w 712694"/>
              <a:gd name="connsiteY4" fmla="*/ 310510 h 2100652"/>
              <a:gd name="connsiteX5" fmla="*/ 712694 w 712694"/>
              <a:gd name="connsiteY5" fmla="*/ 1794169 h 2100652"/>
              <a:gd name="connsiteX6" fmla="*/ 566291 w 712694"/>
              <a:gd name="connsiteY6" fmla="*/ 2044423 h 2100652"/>
              <a:gd name="connsiteX7" fmla="*/ 361958 w 712694"/>
              <a:gd name="connsiteY7" fmla="*/ 2100652 h 2100652"/>
              <a:gd name="connsiteX8" fmla="*/ 0 w 712694"/>
              <a:gd name="connsiteY8" fmla="*/ 1794169 h 2100652"/>
              <a:gd name="connsiteX9" fmla="*/ 0 w 712694"/>
              <a:gd name="connsiteY9" fmla="*/ 310510 h 2100652"/>
              <a:gd name="connsiteX0" fmla="*/ 0 w 712694"/>
              <a:gd name="connsiteY0" fmla="*/ 310849 h 2100991"/>
              <a:gd name="connsiteX1" fmla="*/ 139498 w 712694"/>
              <a:gd name="connsiteY1" fmla="*/ 77030 h 2100991"/>
              <a:gd name="connsiteX2" fmla="*/ 220398 w 712694"/>
              <a:gd name="connsiteY2" fmla="*/ 30326 h 2100991"/>
              <a:gd name="connsiteX3" fmla="*/ 381425 w 712694"/>
              <a:gd name="connsiteY3" fmla="*/ 339 h 2100991"/>
              <a:gd name="connsiteX4" fmla="*/ 569743 w 712694"/>
              <a:gd name="connsiteY4" fmla="*/ 71552 h 2100991"/>
              <a:gd name="connsiteX5" fmla="*/ 712694 w 712694"/>
              <a:gd name="connsiteY5" fmla="*/ 310849 h 2100991"/>
              <a:gd name="connsiteX6" fmla="*/ 712694 w 712694"/>
              <a:gd name="connsiteY6" fmla="*/ 1794508 h 2100991"/>
              <a:gd name="connsiteX7" fmla="*/ 566291 w 712694"/>
              <a:gd name="connsiteY7" fmla="*/ 2044762 h 2100991"/>
              <a:gd name="connsiteX8" fmla="*/ 361958 w 712694"/>
              <a:gd name="connsiteY8" fmla="*/ 2100991 h 2100991"/>
              <a:gd name="connsiteX9" fmla="*/ 0 w 712694"/>
              <a:gd name="connsiteY9" fmla="*/ 1794508 h 2100991"/>
              <a:gd name="connsiteX10" fmla="*/ 0 w 712694"/>
              <a:gd name="connsiteY10" fmla="*/ 310849 h 2100991"/>
              <a:gd name="connsiteX0" fmla="*/ 0 w 712694"/>
              <a:gd name="connsiteY0" fmla="*/ 310849 h 2100991"/>
              <a:gd name="connsiteX1" fmla="*/ 146403 w 712694"/>
              <a:gd name="connsiteY1" fmla="*/ 66074 h 2100991"/>
              <a:gd name="connsiteX2" fmla="*/ 220398 w 712694"/>
              <a:gd name="connsiteY2" fmla="*/ 30326 h 2100991"/>
              <a:gd name="connsiteX3" fmla="*/ 381425 w 712694"/>
              <a:gd name="connsiteY3" fmla="*/ 339 h 2100991"/>
              <a:gd name="connsiteX4" fmla="*/ 569743 w 712694"/>
              <a:gd name="connsiteY4" fmla="*/ 71552 h 2100991"/>
              <a:gd name="connsiteX5" fmla="*/ 712694 w 712694"/>
              <a:gd name="connsiteY5" fmla="*/ 310849 h 2100991"/>
              <a:gd name="connsiteX6" fmla="*/ 712694 w 712694"/>
              <a:gd name="connsiteY6" fmla="*/ 1794508 h 2100991"/>
              <a:gd name="connsiteX7" fmla="*/ 566291 w 712694"/>
              <a:gd name="connsiteY7" fmla="*/ 2044762 h 2100991"/>
              <a:gd name="connsiteX8" fmla="*/ 361958 w 712694"/>
              <a:gd name="connsiteY8" fmla="*/ 2100991 h 2100991"/>
              <a:gd name="connsiteX9" fmla="*/ 0 w 712694"/>
              <a:gd name="connsiteY9" fmla="*/ 1794508 h 2100991"/>
              <a:gd name="connsiteX10" fmla="*/ 0 w 712694"/>
              <a:gd name="connsiteY10" fmla="*/ 310849 h 2100991"/>
              <a:gd name="connsiteX0" fmla="*/ 0 w 712694"/>
              <a:gd name="connsiteY0" fmla="*/ 310739 h 2100881"/>
              <a:gd name="connsiteX1" fmla="*/ 146403 w 712694"/>
              <a:gd name="connsiteY1" fmla="*/ 65964 h 2100881"/>
              <a:gd name="connsiteX2" fmla="*/ 220398 w 712694"/>
              <a:gd name="connsiteY2" fmla="*/ 30216 h 2100881"/>
              <a:gd name="connsiteX3" fmla="*/ 381425 w 712694"/>
              <a:gd name="connsiteY3" fmla="*/ 229 h 2100881"/>
              <a:gd name="connsiteX4" fmla="*/ 528057 w 712694"/>
              <a:gd name="connsiteY4" fmla="*/ 29227 h 2100881"/>
              <a:gd name="connsiteX5" fmla="*/ 569743 w 712694"/>
              <a:gd name="connsiteY5" fmla="*/ 71442 h 2100881"/>
              <a:gd name="connsiteX6" fmla="*/ 712694 w 712694"/>
              <a:gd name="connsiteY6" fmla="*/ 310739 h 2100881"/>
              <a:gd name="connsiteX7" fmla="*/ 712694 w 712694"/>
              <a:gd name="connsiteY7" fmla="*/ 1794398 h 2100881"/>
              <a:gd name="connsiteX8" fmla="*/ 566291 w 712694"/>
              <a:gd name="connsiteY8" fmla="*/ 2044652 h 2100881"/>
              <a:gd name="connsiteX9" fmla="*/ 361958 w 712694"/>
              <a:gd name="connsiteY9" fmla="*/ 2100881 h 2100881"/>
              <a:gd name="connsiteX10" fmla="*/ 0 w 712694"/>
              <a:gd name="connsiteY10" fmla="*/ 1794398 h 2100881"/>
              <a:gd name="connsiteX11" fmla="*/ 0 w 712694"/>
              <a:gd name="connsiteY11" fmla="*/ 310739 h 210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2694" h="2100881">
                <a:moveTo>
                  <a:pt x="0" y="310739"/>
                </a:moveTo>
                <a:cubicBezTo>
                  <a:pt x="0" y="245138"/>
                  <a:pt x="80802" y="65964"/>
                  <a:pt x="146403" y="65964"/>
                </a:cubicBezTo>
                <a:cubicBezTo>
                  <a:pt x="181409" y="22862"/>
                  <a:pt x="180077" y="42998"/>
                  <a:pt x="220398" y="30216"/>
                </a:cubicBezTo>
                <a:cubicBezTo>
                  <a:pt x="260719" y="17434"/>
                  <a:pt x="335328" y="-2345"/>
                  <a:pt x="381425" y="229"/>
                </a:cubicBezTo>
                <a:cubicBezTo>
                  <a:pt x="419944" y="15373"/>
                  <a:pt x="489538" y="14083"/>
                  <a:pt x="528057" y="29227"/>
                </a:cubicBezTo>
                <a:lnTo>
                  <a:pt x="569743" y="71442"/>
                </a:lnTo>
                <a:cubicBezTo>
                  <a:pt x="635344" y="71442"/>
                  <a:pt x="712694" y="245138"/>
                  <a:pt x="712694" y="310739"/>
                </a:cubicBezTo>
                <a:lnTo>
                  <a:pt x="712694" y="1794398"/>
                </a:lnTo>
                <a:cubicBezTo>
                  <a:pt x="712694" y="1859999"/>
                  <a:pt x="631892" y="2044652"/>
                  <a:pt x="566291" y="2044652"/>
                </a:cubicBezTo>
                <a:cubicBezTo>
                  <a:pt x="507835" y="2095733"/>
                  <a:pt x="432515" y="2093577"/>
                  <a:pt x="361958" y="2100881"/>
                </a:cubicBezTo>
                <a:cubicBezTo>
                  <a:pt x="267576" y="2059172"/>
                  <a:pt x="60326" y="2092755"/>
                  <a:pt x="0" y="1794398"/>
                </a:cubicBezTo>
                <a:lnTo>
                  <a:pt x="0" y="31073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任意多边形 33"/>
          <p:cNvSpPr/>
          <p:nvPr/>
        </p:nvSpPr>
        <p:spPr>
          <a:xfrm>
            <a:off x="5829558" y="5875076"/>
            <a:ext cx="316884" cy="137999"/>
          </a:xfrm>
          <a:custGeom>
            <a:avLst/>
            <a:gdLst>
              <a:gd name="connsiteX0" fmla="*/ 0 w 8191043"/>
              <a:gd name="connsiteY0" fmla="*/ 1927277 h 2065438"/>
              <a:gd name="connsiteX1" fmla="*/ 1041009 w 8191043"/>
              <a:gd name="connsiteY1" fmla="*/ 4 h 2065438"/>
              <a:gd name="connsiteX2" fmla="*/ 2067950 w 8191043"/>
              <a:gd name="connsiteY2" fmla="*/ 1941345 h 2065438"/>
              <a:gd name="connsiteX3" fmla="*/ 3066757 w 8191043"/>
              <a:gd name="connsiteY3" fmla="*/ 14071 h 2065438"/>
              <a:gd name="connsiteX4" fmla="*/ 4107766 w 8191043"/>
              <a:gd name="connsiteY4" fmla="*/ 1927277 h 2065438"/>
              <a:gd name="connsiteX5" fmla="*/ 5106572 w 8191043"/>
              <a:gd name="connsiteY5" fmla="*/ 14071 h 2065438"/>
              <a:gd name="connsiteX6" fmla="*/ 6119446 w 8191043"/>
              <a:gd name="connsiteY6" fmla="*/ 1927277 h 2065438"/>
              <a:gd name="connsiteX7" fmla="*/ 7118252 w 8191043"/>
              <a:gd name="connsiteY7" fmla="*/ 4 h 2065438"/>
              <a:gd name="connsiteX8" fmla="*/ 8117058 w 8191043"/>
              <a:gd name="connsiteY8" fmla="*/ 1927277 h 2065438"/>
              <a:gd name="connsiteX9" fmla="*/ 8117058 w 8191043"/>
              <a:gd name="connsiteY9" fmla="*/ 1913210 h 2065438"/>
              <a:gd name="connsiteX10" fmla="*/ 8117058 w 8191043"/>
              <a:gd name="connsiteY10" fmla="*/ 1913210 h 2065438"/>
              <a:gd name="connsiteX0" fmla="*/ 0 w 7150034"/>
              <a:gd name="connsiteY0" fmla="*/ 0 h 2065434"/>
              <a:gd name="connsiteX1" fmla="*/ 1026941 w 7150034"/>
              <a:gd name="connsiteY1" fmla="*/ 1941341 h 2065434"/>
              <a:gd name="connsiteX2" fmla="*/ 2025748 w 7150034"/>
              <a:gd name="connsiteY2" fmla="*/ 14067 h 2065434"/>
              <a:gd name="connsiteX3" fmla="*/ 3066757 w 7150034"/>
              <a:gd name="connsiteY3" fmla="*/ 1927273 h 2065434"/>
              <a:gd name="connsiteX4" fmla="*/ 4065563 w 7150034"/>
              <a:gd name="connsiteY4" fmla="*/ 14067 h 2065434"/>
              <a:gd name="connsiteX5" fmla="*/ 5078437 w 7150034"/>
              <a:gd name="connsiteY5" fmla="*/ 1927273 h 2065434"/>
              <a:gd name="connsiteX6" fmla="*/ 6077243 w 7150034"/>
              <a:gd name="connsiteY6" fmla="*/ 0 h 2065434"/>
              <a:gd name="connsiteX7" fmla="*/ 7076049 w 7150034"/>
              <a:gd name="connsiteY7" fmla="*/ 1927273 h 2065434"/>
              <a:gd name="connsiteX8" fmla="*/ 7076049 w 7150034"/>
              <a:gd name="connsiteY8" fmla="*/ 1913206 h 2065434"/>
              <a:gd name="connsiteX9" fmla="*/ 7076049 w 7150034"/>
              <a:gd name="connsiteY9" fmla="*/ 1913206 h 2065434"/>
              <a:gd name="connsiteX0" fmla="*/ 0 w 7150034"/>
              <a:gd name="connsiteY0" fmla="*/ 233093 h 2298527"/>
              <a:gd name="connsiteX1" fmla="*/ 1026941 w 7150034"/>
              <a:gd name="connsiteY1" fmla="*/ 2174434 h 2298527"/>
              <a:gd name="connsiteX2" fmla="*/ 2025748 w 7150034"/>
              <a:gd name="connsiteY2" fmla="*/ 247160 h 2298527"/>
              <a:gd name="connsiteX3" fmla="*/ 3066757 w 7150034"/>
              <a:gd name="connsiteY3" fmla="*/ 2160366 h 2298527"/>
              <a:gd name="connsiteX4" fmla="*/ 4065563 w 7150034"/>
              <a:gd name="connsiteY4" fmla="*/ 247160 h 2298527"/>
              <a:gd name="connsiteX5" fmla="*/ 6077243 w 7150034"/>
              <a:gd name="connsiteY5" fmla="*/ 233093 h 2298527"/>
              <a:gd name="connsiteX6" fmla="*/ 7076049 w 7150034"/>
              <a:gd name="connsiteY6" fmla="*/ 2160366 h 2298527"/>
              <a:gd name="connsiteX7" fmla="*/ 7076049 w 7150034"/>
              <a:gd name="connsiteY7" fmla="*/ 2146299 h 2298527"/>
              <a:gd name="connsiteX8" fmla="*/ 7076049 w 7150034"/>
              <a:gd name="connsiteY8" fmla="*/ 2146299 h 2298527"/>
              <a:gd name="connsiteX0" fmla="*/ 0 w 7150034"/>
              <a:gd name="connsiteY0" fmla="*/ 0 h 2065434"/>
              <a:gd name="connsiteX1" fmla="*/ 1026941 w 7150034"/>
              <a:gd name="connsiteY1" fmla="*/ 1941341 h 2065434"/>
              <a:gd name="connsiteX2" fmla="*/ 2025748 w 7150034"/>
              <a:gd name="connsiteY2" fmla="*/ 14067 h 2065434"/>
              <a:gd name="connsiteX3" fmla="*/ 3066757 w 7150034"/>
              <a:gd name="connsiteY3" fmla="*/ 1927273 h 2065434"/>
              <a:gd name="connsiteX4" fmla="*/ 4065563 w 7150034"/>
              <a:gd name="connsiteY4" fmla="*/ 14067 h 2065434"/>
              <a:gd name="connsiteX5" fmla="*/ 7076049 w 7150034"/>
              <a:gd name="connsiteY5" fmla="*/ 1927273 h 2065434"/>
              <a:gd name="connsiteX6" fmla="*/ 7076049 w 7150034"/>
              <a:gd name="connsiteY6" fmla="*/ 1913206 h 2065434"/>
              <a:gd name="connsiteX7" fmla="*/ 7076049 w 7150034"/>
              <a:gd name="connsiteY7" fmla="*/ 1913206 h 2065434"/>
              <a:gd name="connsiteX0" fmla="*/ 0 w 7150034"/>
              <a:gd name="connsiteY0" fmla="*/ 0 h 2065434"/>
              <a:gd name="connsiteX1" fmla="*/ 1026941 w 7150034"/>
              <a:gd name="connsiteY1" fmla="*/ 1941341 h 2065434"/>
              <a:gd name="connsiteX2" fmla="*/ 2025748 w 7150034"/>
              <a:gd name="connsiteY2" fmla="*/ 14067 h 2065434"/>
              <a:gd name="connsiteX3" fmla="*/ 3066757 w 7150034"/>
              <a:gd name="connsiteY3" fmla="*/ 1927273 h 2065434"/>
              <a:gd name="connsiteX4" fmla="*/ 4065563 w 7150034"/>
              <a:gd name="connsiteY4" fmla="*/ 14067 h 2065434"/>
              <a:gd name="connsiteX5" fmla="*/ 7076049 w 7150034"/>
              <a:gd name="connsiteY5" fmla="*/ 1927273 h 2065434"/>
              <a:gd name="connsiteX6" fmla="*/ 7076049 w 7150034"/>
              <a:gd name="connsiteY6" fmla="*/ 1913206 h 2065434"/>
              <a:gd name="connsiteX0" fmla="*/ 0 w 7076049"/>
              <a:gd name="connsiteY0" fmla="*/ 0 h 1941343"/>
              <a:gd name="connsiteX1" fmla="*/ 1026941 w 7076049"/>
              <a:gd name="connsiteY1" fmla="*/ 1941341 h 1941343"/>
              <a:gd name="connsiteX2" fmla="*/ 2025748 w 7076049"/>
              <a:gd name="connsiteY2" fmla="*/ 14067 h 1941343"/>
              <a:gd name="connsiteX3" fmla="*/ 3066757 w 7076049"/>
              <a:gd name="connsiteY3" fmla="*/ 1927273 h 1941343"/>
              <a:gd name="connsiteX4" fmla="*/ 4065563 w 7076049"/>
              <a:gd name="connsiteY4" fmla="*/ 14067 h 1941343"/>
              <a:gd name="connsiteX5" fmla="*/ 7076049 w 7076049"/>
              <a:gd name="connsiteY5" fmla="*/ 1927273 h 1941343"/>
              <a:gd name="connsiteX0" fmla="*/ 0 w 4065563"/>
              <a:gd name="connsiteY0" fmla="*/ 0 h 1941343"/>
              <a:gd name="connsiteX1" fmla="*/ 1026941 w 4065563"/>
              <a:gd name="connsiteY1" fmla="*/ 1941341 h 1941343"/>
              <a:gd name="connsiteX2" fmla="*/ 2025748 w 4065563"/>
              <a:gd name="connsiteY2" fmla="*/ 14067 h 1941343"/>
              <a:gd name="connsiteX3" fmla="*/ 3066757 w 4065563"/>
              <a:gd name="connsiteY3" fmla="*/ 1927273 h 1941343"/>
              <a:gd name="connsiteX4" fmla="*/ 4065563 w 4065563"/>
              <a:gd name="connsiteY4" fmla="*/ 14067 h 1941343"/>
              <a:gd name="connsiteX0" fmla="*/ 0 w 4065563"/>
              <a:gd name="connsiteY0" fmla="*/ 0 h 1974802"/>
              <a:gd name="connsiteX1" fmla="*/ 566587 w 4065563"/>
              <a:gd name="connsiteY1" fmla="*/ 1147967 h 1974802"/>
              <a:gd name="connsiteX2" fmla="*/ 1026941 w 4065563"/>
              <a:gd name="connsiteY2" fmla="*/ 1941341 h 1974802"/>
              <a:gd name="connsiteX3" fmla="*/ 2025748 w 4065563"/>
              <a:gd name="connsiteY3" fmla="*/ 14067 h 1974802"/>
              <a:gd name="connsiteX4" fmla="*/ 3066757 w 4065563"/>
              <a:gd name="connsiteY4" fmla="*/ 1927273 h 1974802"/>
              <a:gd name="connsiteX5" fmla="*/ 4065563 w 4065563"/>
              <a:gd name="connsiteY5" fmla="*/ 14067 h 1974802"/>
              <a:gd name="connsiteX0" fmla="*/ 0 w 3498976"/>
              <a:gd name="connsiteY0" fmla="*/ 1133903 h 1960737"/>
              <a:gd name="connsiteX1" fmla="*/ 460354 w 3498976"/>
              <a:gd name="connsiteY1" fmla="*/ 1927277 h 1960737"/>
              <a:gd name="connsiteX2" fmla="*/ 1459161 w 3498976"/>
              <a:gd name="connsiteY2" fmla="*/ 3 h 1960737"/>
              <a:gd name="connsiteX3" fmla="*/ 2500170 w 3498976"/>
              <a:gd name="connsiteY3" fmla="*/ 1913209 h 1960737"/>
              <a:gd name="connsiteX4" fmla="*/ 3498976 w 3498976"/>
              <a:gd name="connsiteY4" fmla="*/ 3 h 1960737"/>
              <a:gd name="connsiteX0" fmla="*/ 0 w 3498976"/>
              <a:gd name="connsiteY0" fmla="*/ 1133900 h 1929254"/>
              <a:gd name="connsiteX1" fmla="*/ 460354 w 3498976"/>
              <a:gd name="connsiteY1" fmla="*/ 1927274 h 1929254"/>
              <a:gd name="connsiteX2" fmla="*/ 1295658 w 3498976"/>
              <a:gd name="connsiteY2" fmla="*/ 968188 h 1929254"/>
              <a:gd name="connsiteX3" fmla="*/ 2500170 w 3498976"/>
              <a:gd name="connsiteY3" fmla="*/ 1913206 h 1929254"/>
              <a:gd name="connsiteX4" fmla="*/ 3498976 w 3498976"/>
              <a:gd name="connsiteY4" fmla="*/ 0 h 1929254"/>
              <a:gd name="connsiteX0" fmla="*/ 0 w 3498976"/>
              <a:gd name="connsiteY0" fmla="*/ 1133900 h 2035725"/>
              <a:gd name="connsiteX1" fmla="*/ 460354 w 3498976"/>
              <a:gd name="connsiteY1" fmla="*/ 1927274 h 2035725"/>
              <a:gd name="connsiteX2" fmla="*/ 1295658 w 3498976"/>
              <a:gd name="connsiteY2" fmla="*/ 968188 h 2035725"/>
              <a:gd name="connsiteX3" fmla="*/ 2194964 w 3498976"/>
              <a:gd name="connsiteY3" fmla="*/ 2020782 h 2035725"/>
              <a:gd name="connsiteX4" fmla="*/ 3498976 w 3498976"/>
              <a:gd name="connsiteY4" fmla="*/ 0 h 2035725"/>
              <a:gd name="connsiteX0" fmla="*/ 0 w 3498976"/>
              <a:gd name="connsiteY0" fmla="*/ 1133900 h 2023316"/>
              <a:gd name="connsiteX1" fmla="*/ 460354 w 3498976"/>
              <a:gd name="connsiteY1" fmla="*/ 1927274 h 2023316"/>
              <a:gd name="connsiteX2" fmla="*/ 1295658 w 3498976"/>
              <a:gd name="connsiteY2" fmla="*/ 968188 h 2023316"/>
              <a:gd name="connsiteX3" fmla="*/ 2194964 w 3498976"/>
              <a:gd name="connsiteY3" fmla="*/ 2020782 h 2023316"/>
              <a:gd name="connsiteX4" fmla="*/ 2605156 w 3498976"/>
              <a:gd name="connsiteY4" fmla="*/ 1223548 h 2023316"/>
              <a:gd name="connsiteX5" fmla="*/ 3498976 w 3498976"/>
              <a:gd name="connsiteY5" fmla="*/ 0 h 2023316"/>
              <a:gd name="connsiteX0" fmla="*/ 0 w 3498976"/>
              <a:gd name="connsiteY0" fmla="*/ 1133900 h 2035725"/>
              <a:gd name="connsiteX1" fmla="*/ 460354 w 3498976"/>
              <a:gd name="connsiteY1" fmla="*/ 1927274 h 2035725"/>
              <a:gd name="connsiteX2" fmla="*/ 1295658 w 3498976"/>
              <a:gd name="connsiteY2" fmla="*/ 968188 h 2035725"/>
              <a:gd name="connsiteX3" fmla="*/ 2194964 w 3498976"/>
              <a:gd name="connsiteY3" fmla="*/ 2020782 h 2035725"/>
              <a:gd name="connsiteX4" fmla="*/ 3498976 w 3498976"/>
              <a:gd name="connsiteY4" fmla="*/ 0 h 2035725"/>
              <a:gd name="connsiteX0" fmla="*/ 0 w 3498976"/>
              <a:gd name="connsiteY0" fmla="*/ 1133900 h 2024238"/>
              <a:gd name="connsiteX1" fmla="*/ 460354 w 3498976"/>
              <a:gd name="connsiteY1" fmla="*/ 1927274 h 2024238"/>
              <a:gd name="connsiteX2" fmla="*/ 1295658 w 3498976"/>
              <a:gd name="connsiteY2" fmla="*/ 968188 h 2024238"/>
              <a:gd name="connsiteX3" fmla="*/ 2194964 w 3498976"/>
              <a:gd name="connsiteY3" fmla="*/ 2020782 h 2024238"/>
              <a:gd name="connsiteX4" fmla="*/ 2801360 w 3498976"/>
              <a:gd name="connsiteY4" fmla="*/ 1259406 h 2024238"/>
              <a:gd name="connsiteX5" fmla="*/ 3498976 w 3498976"/>
              <a:gd name="connsiteY5" fmla="*/ 0 h 2024238"/>
              <a:gd name="connsiteX0" fmla="*/ 0 w 2801360"/>
              <a:gd name="connsiteY0" fmla="*/ 165903 h 1056241"/>
              <a:gd name="connsiteX1" fmla="*/ 460354 w 2801360"/>
              <a:gd name="connsiteY1" fmla="*/ 959277 h 1056241"/>
              <a:gd name="connsiteX2" fmla="*/ 1295658 w 2801360"/>
              <a:gd name="connsiteY2" fmla="*/ 191 h 1056241"/>
              <a:gd name="connsiteX3" fmla="*/ 2194964 w 2801360"/>
              <a:gd name="connsiteY3" fmla="*/ 1052785 h 1056241"/>
              <a:gd name="connsiteX4" fmla="*/ 2801360 w 2801360"/>
              <a:gd name="connsiteY4" fmla="*/ 291409 h 1056241"/>
              <a:gd name="connsiteX0" fmla="*/ 0 w 2953963"/>
              <a:gd name="connsiteY0" fmla="*/ 219692 h 1056242"/>
              <a:gd name="connsiteX1" fmla="*/ 612957 w 2953963"/>
              <a:gd name="connsiteY1" fmla="*/ 959278 h 1056242"/>
              <a:gd name="connsiteX2" fmla="*/ 1448261 w 2953963"/>
              <a:gd name="connsiteY2" fmla="*/ 192 h 1056242"/>
              <a:gd name="connsiteX3" fmla="*/ 2347567 w 2953963"/>
              <a:gd name="connsiteY3" fmla="*/ 1052786 h 1056242"/>
              <a:gd name="connsiteX4" fmla="*/ 2953963 w 2953963"/>
              <a:gd name="connsiteY4" fmla="*/ 291410 h 1056242"/>
              <a:gd name="connsiteX0" fmla="*/ 0 w 2899462"/>
              <a:gd name="connsiteY0" fmla="*/ 255552 h 1056243"/>
              <a:gd name="connsiteX1" fmla="*/ 558456 w 2899462"/>
              <a:gd name="connsiteY1" fmla="*/ 959279 h 1056243"/>
              <a:gd name="connsiteX2" fmla="*/ 1393760 w 2899462"/>
              <a:gd name="connsiteY2" fmla="*/ 193 h 1056243"/>
              <a:gd name="connsiteX3" fmla="*/ 2293066 w 2899462"/>
              <a:gd name="connsiteY3" fmla="*/ 1052787 h 1056243"/>
              <a:gd name="connsiteX4" fmla="*/ 2899462 w 2899462"/>
              <a:gd name="connsiteY4" fmla="*/ 291411 h 1056243"/>
              <a:gd name="connsiteX0" fmla="*/ 0 w 3237369"/>
              <a:gd name="connsiteY0" fmla="*/ 596222 h 1056255"/>
              <a:gd name="connsiteX1" fmla="*/ 896363 w 3237369"/>
              <a:gd name="connsiteY1" fmla="*/ 959291 h 1056255"/>
              <a:gd name="connsiteX2" fmla="*/ 1731667 w 3237369"/>
              <a:gd name="connsiteY2" fmla="*/ 205 h 1056255"/>
              <a:gd name="connsiteX3" fmla="*/ 2630973 w 3237369"/>
              <a:gd name="connsiteY3" fmla="*/ 1052799 h 1056255"/>
              <a:gd name="connsiteX4" fmla="*/ 3237369 w 3237369"/>
              <a:gd name="connsiteY4" fmla="*/ 291423 h 1056255"/>
              <a:gd name="connsiteX0" fmla="*/ 0 w 3280970"/>
              <a:gd name="connsiteY0" fmla="*/ 542433 h 1056254"/>
              <a:gd name="connsiteX1" fmla="*/ 939964 w 3280970"/>
              <a:gd name="connsiteY1" fmla="*/ 959290 h 1056254"/>
              <a:gd name="connsiteX2" fmla="*/ 1775268 w 3280970"/>
              <a:gd name="connsiteY2" fmla="*/ 204 h 1056254"/>
              <a:gd name="connsiteX3" fmla="*/ 2674574 w 3280970"/>
              <a:gd name="connsiteY3" fmla="*/ 1052798 h 1056254"/>
              <a:gd name="connsiteX4" fmla="*/ 3280970 w 3280970"/>
              <a:gd name="connsiteY4" fmla="*/ 291422 h 1056254"/>
              <a:gd name="connsiteX0" fmla="*/ 0 w 3280970"/>
              <a:gd name="connsiteY0" fmla="*/ 542433 h 1056254"/>
              <a:gd name="connsiteX1" fmla="*/ 230720 w 3280970"/>
              <a:gd name="connsiteY1" fmla="*/ 572184 h 1056254"/>
              <a:gd name="connsiteX2" fmla="*/ 939964 w 3280970"/>
              <a:gd name="connsiteY2" fmla="*/ 959290 h 1056254"/>
              <a:gd name="connsiteX3" fmla="*/ 1775268 w 3280970"/>
              <a:gd name="connsiteY3" fmla="*/ 204 h 1056254"/>
              <a:gd name="connsiteX4" fmla="*/ 2674574 w 3280970"/>
              <a:gd name="connsiteY4" fmla="*/ 1052798 h 1056254"/>
              <a:gd name="connsiteX5" fmla="*/ 3280970 w 3280970"/>
              <a:gd name="connsiteY5" fmla="*/ 291422 h 1056254"/>
              <a:gd name="connsiteX0" fmla="*/ 0 w 3287082"/>
              <a:gd name="connsiteY0" fmla="*/ 491633 h 1056254"/>
              <a:gd name="connsiteX1" fmla="*/ 236832 w 3287082"/>
              <a:gd name="connsiteY1" fmla="*/ 572184 h 1056254"/>
              <a:gd name="connsiteX2" fmla="*/ 946076 w 3287082"/>
              <a:gd name="connsiteY2" fmla="*/ 959290 h 1056254"/>
              <a:gd name="connsiteX3" fmla="*/ 1781380 w 3287082"/>
              <a:gd name="connsiteY3" fmla="*/ 204 h 1056254"/>
              <a:gd name="connsiteX4" fmla="*/ 2680686 w 3287082"/>
              <a:gd name="connsiteY4" fmla="*/ 1052798 h 1056254"/>
              <a:gd name="connsiteX5" fmla="*/ 3287082 w 3287082"/>
              <a:gd name="connsiteY5" fmla="*/ 291422 h 1056254"/>
              <a:gd name="connsiteX0" fmla="*/ 0 w 3378769"/>
              <a:gd name="connsiteY0" fmla="*/ 532273 h 1056254"/>
              <a:gd name="connsiteX1" fmla="*/ 328519 w 3378769"/>
              <a:gd name="connsiteY1" fmla="*/ 572184 h 1056254"/>
              <a:gd name="connsiteX2" fmla="*/ 1037763 w 3378769"/>
              <a:gd name="connsiteY2" fmla="*/ 959290 h 1056254"/>
              <a:gd name="connsiteX3" fmla="*/ 1873067 w 3378769"/>
              <a:gd name="connsiteY3" fmla="*/ 204 h 1056254"/>
              <a:gd name="connsiteX4" fmla="*/ 2772373 w 3378769"/>
              <a:gd name="connsiteY4" fmla="*/ 1052798 h 1056254"/>
              <a:gd name="connsiteX5" fmla="*/ 3378769 w 3378769"/>
              <a:gd name="connsiteY5" fmla="*/ 291422 h 1056254"/>
              <a:gd name="connsiteX0" fmla="*/ 0 w 3378769"/>
              <a:gd name="connsiteY0" fmla="*/ 532273 h 1056254"/>
              <a:gd name="connsiteX1" fmla="*/ 67237 w 3378769"/>
              <a:gd name="connsiteY1" fmla="*/ 542890 h 1056254"/>
              <a:gd name="connsiteX2" fmla="*/ 328519 w 3378769"/>
              <a:gd name="connsiteY2" fmla="*/ 572184 h 1056254"/>
              <a:gd name="connsiteX3" fmla="*/ 1037763 w 3378769"/>
              <a:gd name="connsiteY3" fmla="*/ 959290 h 1056254"/>
              <a:gd name="connsiteX4" fmla="*/ 1873067 w 3378769"/>
              <a:gd name="connsiteY4" fmla="*/ 204 h 1056254"/>
              <a:gd name="connsiteX5" fmla="*/ 2772373 w 3378769"/>
              <a:gd name="connsiteY5" fmla="*/ 1052798 h 1056254"/>
              <a:gd name="connsiteX6" fmla="*/ 3378769 w 3378769"/>
              <a:gd name="connsiteY6" fmla="*/ 291422 h 1056254"/>
              <a:gd name="connsiteX0" fmla="*/ 0 w 3378769"/>
              <a:gd name="connsiteY0" fmla="*/ 532273 h 1056254"/>
              <a:gd name="connsiteX1" fmla="*/ 79462 w 3378769"/>
              <a:gd name="connsiteY1" fmla="*/ 522570 h 1056254"/>
              <a:gd name="connsiteX2" fmla="*/ 328519 w 3378769"/>
              <a:gd name="connsiteY2" fmla="*/ 572184 h 1056254"/>
              <a:gd name="connsiteX3" fmla="*/ 1037763 w 3378769"/>
              <a:gd name="connsiteY3" fmla="*/ 959290 h 1056254"/>
              <a:gd name="connsiteX4" fmla="*/ 1873067 w 3378769"/>
              <a:gd name="connsiteY4" fmla="*/ 204 h 1056254"/>
              <a:gd name="connsiteX5" fmla="*/ 2772373 w 3378769"/>
              <a:gd name="connsiteY5" fmla="*/ 1052798 h 1056254"/>
              <a:gd name="connsiteX6" fmla="*/ 3378769 w 3378769"/>
              <a:gd name="connsiteY6" fmla="*/ 291422 h 1056254"/>
              <a:gd name="connsiteX0" fmla="*/ 0 w 3892218"/>
              <a:gd name="connsiteY0" fmla="*/ 532273 h 1068145"/>
              <a:gd name="connsiteX1" fmla="*/ 79462 w 3892218"/>
              <a:gd name="connsiteY1" fmla="*/ 522570 h 1068145"/>
              <a:gd name="connsiteX2" fmla="*/ 328519 w 3892218"/>
              <a:gd name="connsiteY2" fmla="*/ 572184 h 1068145"/>
              <a:gd name="connsiteX3" fmla="*/ 1037763 w 3892218"/>
              <a:gd name="connsiteY3" fmla="*/ 959290 h 1068145"/>
              <a:gd name="connsiteX4" fmla="*/ 1873067 w 3892218"/>
              <a:gd name="connsiteY4" fmla="*/ 204 h 1068145"/>
              <a:gd name="connsiteX5" fmla="*/ 2772373 w 3892218"/>
              <a:gd name="connsiteY5" fmla="*/ 1052798 h 1068145"/>
              <a:gd name="connsiteX6" fmla="*/ 3892218 w 3892218"/>
              <a:gd name="connsiteY6" fmla="*/ 514942 h 1068145"/>
              <a:gd name="connsiteX0" fmla="*/ 0 w 3892218"/>
              <a:gd name="connsiteY0" fmla="*/ 156465 h 678626"/>
              <a:gd name="connsiteX1" fmla="*/ 79462 w 3892218"/>
              <a:gd name="connsiteY1" fmla="*/ 146762 h 678626"/>
              <a:gd name="connsiteX2" fmla="*/ 328519 w 3892218"/>
              <a:gd name="connsiteY2" fmla="*/ 196376 h 678626"/>
              <a:gd name="connsiteX3" fmla="*/ 1037763 w 3892218"/>
              <a:gd name="connsiteY3" fmla="*/ 583482 h 678626"/>
              <a:gd name="connsiteX4" fmla="*/ 2031992 w 3892218"/>
              <a:gd name="connsiteY4" fmla="*/ 316 h 678626"/>
              <a:gd name="connsiteX5" fmla="*/ 2772373 w 3892218"/>
              <a:gd name="connsiteY5" fmla="*/ 676990 h 678626"/>
              <a:gd name="connsiteX6" fmla="*/ 3892218 w 3892218"/>
              <a:gd name="connsiteY6" fmla="*/ 139134 h 678626"/>
              <a:gd name="connsiteX0" fmla="*/ 0 w 3892218"/>
              <a:gd name="connsiteY0" fmla="*/ 157082 h 679245"/>
              <a:gd name="connsiteX1" fmla="*/ 79462 w 3892218"/>
              <a:gd name="connsiteY1" fmla="*/ 147379 h 679245"/>
              <a:gd name="connsiteX2" fmla="*/ 328519 w 3892218"/>
              <a:gd name="connsiteY2" fmla="*/ 196993 h 679245"/>
              <a:gd name="connsiteX3" fmla="*/ 1111113 w 3892218"/>
              <a:gd name="connsiteY3" fmla="*/ 523139 h 679245"/>
              <a:gd name="connsiteX4" fmla="*/ 2031992 w 3892218"/>
              <a:gd name="connsiteY4" fmla="*/ 933 h 679245"/>
              <a:gd name="connsiteX5" fmla="*/ 2772373 w 3892218"/>
              <a:gd name="connsiteY5" fmla="*/ 677607 h 679245"/>
              <a:gd name="connsiteX6" fmla="*/ 3892218 w 3892218"/>
              <a:gd name="connsiteY6" fmla="*/ 139751 h 679245"/>
              <a:gd name="connsiteX0" fmla="*/ 0 w 3892218"/>
              <a:gd name="connsiteY0" fmla="*/ 289002 h 814872"/>
              <a:gd name="connsiteX1" fmla="*/ 79462 w 3892218"/>
              <a:gd name="connsiteY1" fmla="*/ 279299 h 814872"/>
              <a:gd name="connsiteX2" fmla="*/ 328519 w 3892218"/>
              <a:gd name="connsiteY2" fmla="*/ 328913 h 814872"/>
              <a:gd name="connsiteX3" fmla="*/ 1111113 w 3892218"/>
              <a:gd name="connsiteY3" fmla="*/ 655059 h 814872"/>
              <a:gd name="connsiteX4" fmla="*/ 2038104 w 3892218"/>
              <a:gd name="connsiteY4" fmla="*/ 773 h 814872"/>
              <a:gd name="connsiteX5" fmla="*/ 2772373 w 3892218"/>
              <a:gd name="connsiteY5" fmla="*/ 809527 h 814872"/>
              <a:gd name="connsiteX6" fmla="*/ 3892218 w 3892218"/>
              <a:gd name="connsiteY6" fmla="*/ 271671 h 814872"/>
              <a:gd name="connsiteX0" fmla="*/ 0 w 3892218"/>
              <a:gd name="connsiteY0" fmla="*/ 288247 h 686117"/>
              <a:gd name="connsiteX1" fmla="*/ 79462 w 3892218"/>
              <a:gd name="connsiteY1" fmla="*/ 278544 h 686117"/>
              <a:gd name="connsiteX2" fmla="*/ 328519 w 3892218"/>
              <a:gd name="connsiteY2" fmla="*/ 328158 h 686117"/>
              <a:gd name="connsiteX3" fmla="*/ 1111113 w 3892218"/>
              <a:gd name="connsiteY3" fmla="*/ 654304 h 686117"/>
              <a:gd name="connsiteX4" fmla="*/ 2038104 w 3892218"/>
              <a:gd name="connsiteY4" fmla="*/ 18 h 686117"/>
              <a:gd name="connsiteX5" fmla="*/ 2931298 w 3892218"/>
              <a:gd name="connsiteY5" fmla="*/ 676692 h 686117"/>
              <a:gd name="connsiteX6" fmla="*/ 3892218 w 3892218"/>
              <a:gd name="connsiteY6" fmla="*/ 270916 h 686117"/>
              <a:gd name="connsiteX0" fmla="*/ 0 w 3892218"/>
              <a:gd name="connsiteY0" fmla="*/ 288247 h 683790"/>
              <a:gd name="connsiteX1" fmla="*/ 79462 w 3892218"/>
              <a:gd name="connsiteY1" fmla="*/ 278544 h 683790"/>
              <a:gd name="connsiteX2" fmla="*/ 328519 w 3892218"/>
              <a:gd name="connsiteY2" fmla="*/ 328158 h 683790"/>
              <a:gd name="connsiteX3" fmla="*/ 1111113 w 3892218"/>
              <a:gd name="connsiteY3" fmla="*/ 654304 h 683790"/>
              <a:gd name="connsiteX4" fmla="*/ 2038104 w 3892218"/>
              <a:gd name="connsiteY4" fmla="*/ 18 h 683790"/>
              <a:gd name="connsiteX5" fmla="*/ 2931298 w 3892218"/>
              <a:gd name="connsiteY5" fmla="*/ 676692 h 683790"/>
              <a:gd name="connsiteX6" fmla="*/ 3606369 w 3892218"/>
              <a:gd name="connsiteY6" fmla="*/ 349665 h 683790"/>
              <a:gd name="connsiteX7" fmla="*/ 3892218 w 3892218"/>
              <a:gd name="connsiteY7" fmla="*/ 270916 h 683790"/>
              <a:gd name="connsiteX0" fmla="*/ 0 w 3892218"/>
              <a:gd name="connsiteY0" fmla="*/ 288462 h 743939"/>
              <a:gd name="connsiteX1" fmla="*/ 79462 w 3892218"/>
              <a:gd name="connsiteY1" fmla="*/ 278759 h 743939"/>
              <a:gd name="connsiteX2" fmla="*/ 328519 w 3892218"/>
              <a:gd name="connsiteY2" fmla="*/ 328373 h 743939"/>
              <a:gd name="connsiteX3" fmla="*/ 1111113 w 3892218"/>
              <a:gd name="connsiteY3" fmla="*/ 654519 h 743939"/>
              <a:gd name="connsiteX4" fmla="*/ 2038104 w 3892218"/>
              <a:gd name="connsiteY4" fmla="*/ 233 h 743939"/>
              <a:gd name="connsiteX5" fmla="*/ 3035211 w 3892218"/>
              <a:gd name="connsiteY5" fmla="*/ 737868 h 743939"/>
              <a:gd name="connsiteX6" fmla="*/ 3606369 w 3892218"/>
              <a:gd name="connsiteY6" fmla="*/ 349880 h 743939"/>
              <a:gd name="connsiteX7" fmla="*/ 3892218 w 3892218"/>
              <a:gd name="connsiteY7" fmla="*/ 271131 h 743939"/>
              <a:gd name="connsiteX0" fmla="*/ 0 w 3892218"/>
              <a:gd name="connsiteY0" fmla="*/ 288462 h 743940"/>
              <a:gd name="connsiteX1" fmla="*/ 79462 w 3892218"/>
              <a:gd name="connsiteY1" fmla="*/ 278759 h 743940"/>
              <a:gd name="connsiteX2" fmla="*/ 328519 w 3892218"/>
              <a:gd name="connsiteY2" fmla="*/ 328373 h 743940"/>
              <a:gd name="connsiteX3" fmla="*/ 1111113 w 3892218"/>
              <a:gd name="connsiteY3" fmla="*/ 654519 h 743940"/>
              <a:gd name="connsiteX4" fmla="*/ 2038104 w 3892218"/>
              <a:gd name="connsiteY4" fmla="*/ 233 h 743940"/>
              <a:gd name="connsiteX5" fmla="*/ 3035211 w 3892218"/>
              <a:gd name="connsiteY5" fmla="*/ 737868 h 743940"/>
              <a:gd name="connsiteX6" fmla="*/ 3606369 w 3892218"/>
              <a:gd name="connsiteY6" fmla="*/ 349880 h 743940"/>
              <a:gd name="connsiteX7" fmla="*/ 3892218 w 3892218"/>
              <a:gd name="connsiteY7" fmla="*/ 271131 h 743940"/>
              <a:gd name="connsiteX0" fmla="*/ 0 w 3892218"/>
              <a:gd name="connsiteY0" fmla="*/ 288462 h 743940"/>
              <a:gd name="connsiteX1" fmla="*/ 79462 w 3892218"/>
              <a:gd name="connsiteY1" fmla="*/ 278759 h 743940"/>
              <a:gd name="connsiteX2" fmla="*/ 328519 w 3892218"/>
              <a:gd name="connsiteY2" fmla="*/ 328373 h 743940"/>
              <a:gd name="connsiteX3" fmla="*/ 1111113 w 3892218"/>
              <a:gd name="connsiteY3" fmla="*/ 654519 h 743940"/>
              <a:gd name="connsiteX4" fmla="*/ 2038104 w 3892218"/>
              <a:gd name="connsiteY4" fmla="*/ 233 h 743940"/>
              <a:gd name="connsiteX5" fmla="*/ 3035211 w 3892218"/>
              <a:gd name="connsiteY5" fmla="*/ 737868 h 743940"/>
              <a:gd name="connsiteX6" fmla="*/ 3606369 w 3892218"/>
              <a:gd name="connsiteY6" fmla="*/ 349880 h 743940"/>
              <a:gd name="connsiteX7" fmla="*/ 3892218 w 3892218"/>
              <a:gd name="connsiteY7" fmla="*/ 281291 h 743940"/>
              <a:gd name="connsiteX0" fmla="*/ 0 w 3892218"/>
              <a:gd name="connsiteY0" fmla="*/ 288462 h 743940"/>
              <a:gd name="connsiteX1" fmla="*/ 134475 w 3892218"/>
              <a:gd name="connsiteY1" fmla="*/ 309239 h 743940"/>
              <a:gd name="connsiteX2" fmla="*/ 328519 w 3892218"/>
              <a:gd name="connsiteY2" fmla="*/ 328373 h 743940"/>
              <a:gd name="connsiteX3" fmla="*/ 1111113 w 3892218"/>
              <a:gd name="connsiteY3" fmla="*/ 654519 h 743940"/>
              <a:gd name="connsiteX4" fmla="*/ 2038104 w 3892218"/>
              <a:gd name="connsiteY4" fmla="*/ 233 h 743940"/>
              <a:gd name="connsiteX5" fmla="*/ 3035211 w 3892218"/>
              <a:gd name="connsiteY5" fmla="*/ 737868 h 743940"/>
              <a:gd name="connsiteX6" fmla="*/ 3606369 w 3892218"/>
              <a:gd name="connsiteY6" fmla="*/ 349880 h 743940"/>
              <a:gd name="connsiteX7" fmla="*/ 3892218 w 3892218"/>
              <a:gd name="connsiteY7" fmla="*/ 281291 h 743940"/>
              <a:gd name="connsiteX0" fmla="*/ 0 w 3849431"/>
              <a:gd name="connsiteY0" fmla="*/ 288462 h 743940"/>
              <a:gd name="connsiteX1" fmla="*/ 91688 w 3849431"/>
              <a:gd name="connsiteY1" fmla="*/ 309239 h 743940"/>
              <a:gd name="connsiteX2" fmla="*/ 285732 w 3849431"/>
              <a:gd name="connsiteY2" fmla="*/ 328373 h 743940"/>
              <a:gd name="connsiteX3" fmla="*/ 1068326 w 3849431"/>
              <a:gd name="connsiteY3" fmla="*/ 654519 h 743940"/>
              <a:gd name="connsiteX4" fmla="*/ 1995317 w 3849431"/>
              <a:gd name="connsiteY4" fmla="*/ 233 h 743940"/>
              <a:gd name="connsiteX5" fmla="*/ 2992424 w 3849431"/>
              <a:gd name="connsiteY5" fmla="*/ 737868 h 743940"/>
              <a:gd name="connsiteX6" fmla="*/ 3563582 w 3849431"/>
              <a:gd name="connsiteY6" fmla="*/ 349880 h 743940"/>
              <a:gd name="connsiteX7" fmla="*/ 3849431 w 3849431"/>
              <a:gd name="connsiteY7" fmla="*/ 281291 h 743940"/>
              <a:gd name="connsiteX0" fmla="*/ 0 w 3849431"/>
              <a:gd name="connsiteY0" fmla="*/ 288462 h 743940"/>
              <a:gd name="connsiteX1" fmla="*/ 97801 w 3849431"/>
              <a:gd name="connsiteY1" fmla="*/ 268600 h 743940"/>
              <a:gd name="connsiteX2" fmla="*/ 285732 w 3849431"/>
              <a:gd name="connsiteY2" fmla="*/ 328373 h 743940"/>
              <a:gd name="connsiteX3" fmla="*/ 1068326 w 3849431"/>
              <a:gd name="connsiteY3" fmla="*/ 654519 h 743940"/>
              <a:gd name="connsiteX4" fmla="*/ 1995317 w 3849431"/>
              <a:gd name="connsiteY4" fmla="*/ 233 h 743940"/>
              <a:gd name="connsiteX5" fmla="*/ 2992424 w 3849431"/>
              <a:gd name="connsiteY5" fmla="*/ 737868 h 743940"/>
              <a:gd name="connsiteX6" fmla="*/ 3563582 w 3849431"/>
              <a:gd name="connsiteY6" fmla="*/ 349880 h 743940"/>
              <a:gd name="connsiteX7" fmla="*/ 3849431 w 3849431"/>
              <a:gd name="connsiteY7" fmla="*/ 281291 h 743940"/>
              <a:gd name="connsiteX0" fmla="*/ 26888 w 3772407"/>
              <a:gd name="connsiteY0" fmla="*/ 318942 h 743940"/>
              <a:gd name="connsiteX1" fmla="*/ 20777 w 3772407"/>
              <a:gd name="connsiteY1" fmla="*/ 268600 h 743940"/>
              <a:gd name="connsiteX2" fmla="*/ 208708 w 3772407"/>
              <a:gd name="connsiteY2" fmla="*/ 328373 h 743940"/>
              <a:gd name="connsiteX3" fmla="*/ 991302 w 3772407"/>
              <a:gd name="connsiteY3" fmla="*/ 654519 h 743940"/>
              <a:gd name="connsiteX4" fmla="*/ 1918293 w 3772407"/>
              <a:gd name="connsiteY4" fmla="*/ 233 h 743940"/>
              <a:gd name="connsiteX5" fmla="*/ 2915400 w 3772407"/>
              <a:gd name="connsiteY5" fmla="*/ 737868 h 743940"/>
              <a:gd name="connsiteX6" fmla="*/ 3486558 w 3772407"/>
              <a:gd name="connsiteY6" fmla="*/ 349880 h 743940"/>
              <a:gd name="connsiteX7" fmla="*/ 3772407 w 3772407"/>
              <a:gd name="connsiteY7" fmla="*/ 281291 h 743940"/>
              <a:gd name="connsiteX0" fmla="*/ 0 w 3745519"/>
              <a:gd name="connsiteY0" fmla="*/ 318942 h 743940"/>
              <a:gd name="connsiteX1" fmla="*/ 42789 w 3745519"/>
              <a:gd name="connsiteY1" fmla="*/ 288919 h 743940"/>
              <a:gd name="connsiteX2" fmla="*/ 181820 w 3745519"/>
              <a:gd name="connsiteY2" fmla="*/ 328373 h 743940"/>
              <a:gd name="connsiteX3" fmla="*/ 964414 w 3745519"/>
              <a:gd name="connsiteY3" fmla="*/ 654519 h 743940"/>
              <a:gd name="connsiteX4" fmla="*/ 1891405 w 3745519"/>
              <a:gd name="connsiteY4" fmla="*/ 233 h 743940"/>
              <a:gd name="connsiteX5" fmla="*/ 2888512 w 3745519"/>
              <a:gd name="connsiteY5" fmla="*/ 737868 h 743940"/>
              <a:gd name="connsiteX6" fmla="*/ 3459670 w 3745519"/>
              <a:gd name="connsiteY6" fmla="*/ 349880 h 743940"/>
              <a:gd name="connsiteX7" fmla="*/ 3745519 w 3745519"/>
              <a:gd name="connsiteY7" fmla="*/ 281291 h 743940"/>
              <a:gd name="connsiteX0" fmla="*/ 0 w 3745519"/>
              <a:gd name="connsiteY0" fmla="*/ 318942 h 743940"/>
              <a:gd name="connsiteX1" fmla="*/ 181820 w 3745519"/>
              <a:gd name="connsiteY1" fmla="*/ 328373 h 743940"/>
              <a:gd name="connsiteX2" fmla="*/ 964414 w 3745519"/>
              <a:gd name="connsiteY2" fmla="*/ 654519 h 743940"/>
              <a:gd name="connsiteX3" fmla="*/ 1891405 w 3745519"/>
              <a:gd name="connsiteY3" fmla="*/ 233 h 743940"/>
              <a:gd name="connsiteX4" fmla="*/ 2888512 w 3745519"/>
              <a:gd name="connsiteY4" fmla="*/ 737868 h 743940"/>
              <a:gd name="connsiteX5" fmla="*/ 3459670 w 3745519"/>
              <a:gd name="connsiteY5" fmla="*/ 349880 h 743940"/>
              <a:gd name="connsiteX6" fmla="*/ 3745519 w 3745519"/>
              <a:gd name="connsiteY6" fmla="*/ 281291 h 743940"/>
              <a:gd name="connsiteX0" fmla="*/ 0 w 3800531"/>
              <a:gd name="connsiteY0" fmla="*/ 288462 h 743940"/>
              <a:gd name="connsiteX1" fmla="*/ 236832 w 3800531"/>
              <a:gd name="connsiteY1" fmla="*/ 328373 h 743940"/>
              <a:gd name="connsiteX2" fmla="*/ 1019426 w 3800531"/>
              <a:gd name="connsiteY2" fmla="*/ 654519 h 743940"/>
              <a:gd name="connsiteX3" fmla="*/ 1946417 w 3800531"/>
              <a:gd name="connsiteY3" fmla="*/ 233 h 743940"/>
              <a:gd name="connsiteX4" fmla="*/ 2943524 w 3800531"/>
              <a:gd name="connsiteY4" fmla="*/ 737868 h 743940"/>
              <a:gd name="connsiteX5" fmla="*/ 3514682 w 3800531"/>
              <a:gd name="connsiteY5" fmla="*/ 349880 h 743940"/>
              <a:gd name="connsiteX6" fmla="*/ 3800531 w 3800531"/>
              <a:gd name="connsiteY6" fmla="*/ 281291 h 743940"/>
              <a:gd name="connsiteX0" fmla="*/ 0 w 3818868"/>
              <a:gd name="connsiteY0" fmla="*/ 288462 h 743940"/>
              <a:gd name="connsiteX1" fmla="*/ 236832 w 3818868"/>
              <a:gd name="connsiteY1" fmla="*/ 328373 h 743940"/>
              <a:gd name="connsiteX2" fmla="*/ 1019426 w 3818868"/>
              <a:gd name="connsiteY2" fmla="*/ 654519 h 743940"/>
              <a:gd name="connsiteX3" fmla="*/ 1946417 w 3818868"/>
              <a:gd name="connsiteY3" fmla="*/ 233 h 743940"/>
              <a:gd name="connsiteX4" fmla="*/ 2943524 w 3818868"/>
              <a:gd name="connsiteY4" fmla="*/ 737868 h 743940"/>
              <a:gd name="connsiteX5" fmla="*/ 3514682 w 3818868"/>
              <a:gd name="connsiteY5" fmla="*/ 349880 h 743940"/>
              <a:gd name="connsiteX6" fmla="*/ 3818868 w 3818868"/>
              <a:gd name="connsiteY6" fmla="*/ 291451 h 743940"/>
              <a:gd name="connsiteX0" fmla="*/ 0 w 3818868"/>
              <a:gd name="connsiteY0" fmla="*/ 288462 h 743940"/>
              <a:gd name="connsiteX1" fmla="*/ 236832 w 3818868"/>
              <a:gd name="connsiteY1" fmla="*/ 328373 h 743940"/>
              <a:gd name="connsiteX2" fmla="*/ 1019426 w 3818868"/>
              <a:gd name="connsiteY2" fmla="*/ 654519 h 743940"/>
              <a:gd name="connsiteX3" fmla="*/ 1946417 w 3818868"/>
              <a:gd name="connsiteY3" fmla="*/ 233 h 743940"/>
              <a:gd name="connsiteX4" fmla="*/ 2943524 w 3818868"/>
              <a:gd name="connsiteY4" fmla="*/ 737868 h 743940"/>
              <a:gd name="connsiteX5" fmla="*/ 3514682 w 3818868"/>
              <a:gd name="connsiteY5" fmla="*/ 349880 h 743940"/>
              <a:gd name="connsiteX6" fmla="*/ 3818868 w 3818868"/>
              <a:gd name="connsiteY6" fmla="*/ 291451 h 743940"/>
              <a:gd name="connsiteX0" fmla="*/ 0 w 3818868"/>
              <a:gd name="connsiteY0" fmla="*/ 295419 h 744847"/>
              <a:gd name="connsiteX1" fmla="*/ 236832 w 3818868"/>
              <a:gd name="connsiteY1" fmla="*/ 335330 h 744847"/>
              <a:gd name="connsiteX2" fmla="*/ 1019426 w 3818868"/>
              <a:gd name="connsiteY2" fmla="*/ 661476 h 744847"/>
              <a:gd name="connsiteX3" fmla="*/ 1946417 w 3818868"/>
              <a:gd name="connsiteY3" fmla="*/ 7190 h 744847"/>
              <a:gd name="connsiteX4" fmla="*/ 2436555 w 3818868"/>
              <a:gd name="connsiteY4" fmla="*/ 338451 h 744847"/>
              <a:gd name="connsiteX5" fmla="*/ 2943524 w 3818868"/>
              <a:gd name="connsiteY5" fmla="*/ 744825 h 744847"/>
              <a:gd name="connsiteX6" fmla="*/ 3514682 w 3818868"/>
              <a:gd name="connsiteY6" fmla="*/ 356837 h 744847"/>
              <a:gd name="connsiteX7" fmla="*/ 3818868 w 3818868"/>
              <a:gd name="connsiteY7" fmla="*/ 298408 h 744847"/>
              <a:gd name="connsiteX0" fmla="*/ 0 w 3818868"/>
              <a:gd name="connsiteY0" fmla="*/ 294192 h 666426"/>
              <a:gd name="connsiteX1" fmla="*/ 236832 w 3818868"/>
              <a:gd name="connsiteY1" fmla="*/ 334103 h 666426"/>
              <a:gd name="connsiteX2" fmla="*/ 1019426 w 3818868"/>
              <a:gd name="connsiteY2" fmla="*/ 660249 h 666426"/>
              <a:gd name="connsiteX3" fmla="*/ 1946417 w 3818868"/>
              <a:gd name="connsiteY3" fmla="*/ 5963 h 666426"/>
              <a:gd name="connsiteX4" fmla="*/ 2436555 w 3818868"/>
              <a:gd name="connsiteY4" fmla="*/ 337224 h 666426"/>
              <a:gd name="connsiteX5" fmla="*/ 3514682 w 3818868"/>
              <a:gd name="connsiteY5" fmla="*/ 355610 h 666426"/>
              <a:gd name="connsiteX6" fmla="*/ 3818868 w 3818868"/>
              <a:gd name="connsiteY6" fmla="*/ 297181 h 666426"/>
              <a:gd name="connsiteX0" fmla="*/ 0 w 3818868"/>
              <a:gd name="connsiteY0" fmla="*/ 294043 h 666277"/>
              <a:gd name="connsiteX1" fmla="*/ 236832 w 3818868"/>
              <a:gd name="connsiteY1" fmla="*/ 333954 h 666277"/>
              <a:gd name="connsiteX2" fmla="*/ 1019426 w 3818868"/>
              <a:gd name="connsiteY2" fmla="*/ 660100 h 666277"/>
              <a:gd name="connsiteX3" fmla="*/ 1946417 w 3818868"/>
              <a:gd name="connsiteY3" fmla="*/ 5814 h 666277"/>
              <a:gd name="connsiteX4" fmla="*/ 2436555 w 3818868"/>
              <a:gd name="connsiteY4" fmla="*/ 337075 h 666277"/>
              <a:gd name="connsiteX5" fmla="*/ 3818868 w 3818868"/>
              <a:gd name="connsiteY5" fmla="*/ 297032 h 666277"/>
              <a:gd name="connsiteX0" fmla="*/ 0 w 2436555"/>
              <a:gd name="connsiteY0" fmla="*/ 294043 h 666277"/>
              <a:gd name="connsiteX1" fmla="*/ 236832 w 2436555"/>
              <a:gd name="connsiteY1" fmla="*/ 333954 h 666277"/>
              <a:gd name="connsiteX2" fmla="*/ 1019426 w 2436555"/>
              <a:gd name="connsiteY2" fmla="*/ 660100 h 666277"/>
              <a:gd name="connsiteX3" fmla="*/ 1946417 w 2436555"/>
              <a:gd name="connsiteY3" fmla="*/ 5814 h 666277"/>
              <a:gd name="connsiteX4" fmla="*/ 2436555 w 2436555"/>
              <a:gd name="connsiteY4" fmla="*/ 337075 h 666277"/>
              <a:gd name="connsiteX0" fmla="*/ 0 w 3856981"/>
              <a:gd name="connsiteY0" fmla="*/ 295010 h 667244"/>
              <a:gd name="connsiteX1" fmla="*/ 236832 w 3856981"/>
              <a:gd name="connsiteY1" fmla="*/ 334921 h 667244"/>
              <a:gd name="connsiteX2" fmla="*/ 1019426 w 3856981"/>
              <a:gd name="connsiteY2" fmla="*/ 661067 h 667244"/>
              <a:gd name="connsiteX3" fmla="*/ 1946417 w 3856981"/>
              <a:gd name="connsiteY3" fmla="*/ 6781 h 667244"/>
              <a:gd name="connsiteX4" fmla="*/ 3856981 w 3856981"/>
              <a:gd name="connsiteY4" fmla="*/ 318690 h 667244"/>
              <a:gd name="connsiteX0" fmla="*/ 0 w 3856981"/>
              <a:gd name="connsiteY0" fmla="*/ 314826 h 1128765"/>
              <a:gd name="connsiteX1" fmla="*/ 236832 w 3856981"/>
              <a:gd name="connsiteY1" fmla="*/ 354737 h 1128765"/>
              <a:gd name="connsiteX2" fmla="*/ 1322140 w 3856981"/>
              <a:gd name="connsiteY2" fmla="*/ 1125987 h 1128765"/>
              <a:gd name="connsiteX3" fmla="*/ 1946417 w 3856981"/>
              <a:gd name="connsiteY3" fmla="*/ 26597 h 1128765"/>
              <a:gd name="connsiteX4" fmla="*/ 3856981 w 3856981"/>
              <a:gd name="connsiteY4" fmla="*/ 338506 h 1128765"/>
              <a:gd name="connsiteX0" fmla="*/ 0 w 3856981"/>
              <a:gd name="connsiteY0" fmla="*/ 370062 h 1184996"/>
              <a:gd name="connsiteX1" fmla="*/ 236832 w 3856981"/>
              <a:gd name="connsiteY1" fmla="*/ 409973 h 1184996"/>
              <a:gd name="connsiteX2" fmla="*/ 1322140 w 3856981"/>
              <a:gd name="connsiteY2" fmla="*/ 1181223 h 1184996"/>
              <a:gd name="connsiteX3" fmla="*/ 2505273 w 3856981"/>
              <a:gd name="connsiteY3" fmla="*/ 23776 h 1184996"/>
              <a:gd name="connsiteX4" fmla="*/ 3856981 w 3856981"/>
              <a:gd name="connsiteY4" fmla="*/ 393742 h 1184996"/>
              <a:gd name="connsiteX0" fmla="*/ 0 w 3856981"/>
              <a:gd name="connsiteY0" fmla="*/ 370062 h 1184996"/>
              <a:gd name="connsiteX1" fmla="*/ 236832 w 3856981"/>
              <a:gd name="connsiteY1" fmla="*/ 409973 h 1184996"/>
              <a:gd name="connsiteX2" fmla="*/ 1322140 w 3856981"/>
              <a:gd name="connsiteY2" fmla="*/ 1181223 h 1184996"/>
              <a:gd name="connsiteX3" fmla="*/ 2505273 w 3856981"/>
              <a:gd name="connsiteY3" fmla="*/ 23776 h 1184996"/>
              <a:gd name="connsiteX4" fmla="*/ 3856981 w 3856981"/>
              <a:gd name="connsiteY4" fmla="*/ 393742 h 1184996"/>
              <a:gd name="connsiteX0" fmla="*/ 0 w 3856981"/>
              <a:gd name="connsiteY0" fmla="*/ 370062 h 1184595"/>
              <a:gd name="connsiteX1" fmla="*/ 1322140 w 3856981"/>
              <a:gd name="connsiteY1" fmla="*/ 1181223 h 1184595"/>
              <a:gd name="connsiteX2" fmla="*/ 2505273 w 3856981"/>
              <a:gd name="connsiteY2" fmla="*/ 23776 h 1184595"/>
              <a:gd name="connsiteX3" fmla="*/ 3856981 w 3856981"/>
              <a:gd name="connsiteY3" fmla="*/ 393742 h 1184595"/>
              <a:gd name="connsiteX0" fmla="*/ 0 w 3856981"/>
              <a:gd name="connsiteY0" fmla="*/ 1 h 814534"/>
              <a:gd name="connsiteX1" fmla="*/ 1322140 w 3856981"/>
              <a:gd name="connsiteY1" fmla="*/ 811162 h 814534"/>
              <a:gd name="connsiteX2" fmla="*/ 3856981 w 3856981"/>
              <a:gd name="connsiteY2" fmla="*/ 23681 h 814534"/>
              <a:gd name="connsiteX0" fmla="*/ 0 w 2195822"/>
              <a:gd name="connsiteY0" fmla="*/ 12178 h 823343"/>
              <a:gd name="connsiteX1" fmla="*/ 1322140 w 2195822"/>
              <a:gd name="connsiteY1" fmla="*/ 823339 h 823343"/>
              <a:gd name="connsiteX2" fmla="*/ 2195822 w 2195822"/>
              <a:gd name="connsiteY2" fmla="*/ 0 h 823343"/>
              <a:gd name="connsiteX0" fmla="*/ 0 w 2195822"/>
              <a:gd name="connsiteY0" fmla="*/ 12178 h 848743"/>
              <a:gd name="connsiteX1" fmla="*/ 1322140 w 2195822"/>
              <a:gd name="connsiteY1" fmla="*/ 823339 h 848743"/>
              <a:gd name="connsiteX2" fmla="*/ 2017244 w 2195822"/>
              <a:gd name="connsiteY2" fmla="*/ 586192 h 848743"/>
              <a:gd name="connsiteX3" fmla="*/ 2195822 w 2195822"/>
              <a:gd name="connsiteY3" fmla="*/ 0 h 848743"/>
              <a:gd name="connsiteX0" fmla="*/ 0 w 1214227"/>
              <a:gd name="connsiteY0" fmla="*/ 0 h 931806"/>
              <a:gd name="connsiteX1" fmla="*/ 340545 w 1214227"/>
              <a:gd name="connsiteY1" fmla="*/ 900808 h 931806"/>
              <a:gd name="connsiteX2" fmla="*/ 1035649 w 1214227"/>
              <a:gd name="connsiteY2" fmla="*/ 663661 h 931806"/>
              <a:gd name="connsiteX3" fmla="*/ 1214227 w 1214227"/>
              <a:gd name="connsiteY3" fmla="*/ 77469 h 931806"/>
              <a:gd name="connsiteX0" fmla="*/ 0 w 1214227"/>
              <a:gd name="connsiteY0" fmla="*/ 0 h 914526"/>
              <a:gd name="connsiteX1" fmla="*/ 172709 w 1214227"/>
              <a:gd name="connsiteY1" fmla="*/ 789167 h 914526"/>
              <a:gd name="connsiteX2" fmla="*/ 340545 w 1214227"/>
              <a:gd name="connsiteY2" fmla="*/ 900808 h 914526"/>
              <a:gd name="connsiteX3" fmla="*/ 1035649 w 1214227"/>
              <a:gd name="connsiteY3" fmla="*/ 663661 h 914526"/>
              <a:gd name="connsiteX4" fmla="*/ 1214227 w 1214227"/>
              <a:gd name="connsiteY4" fmla="*/ 77469 h 914526"/>
              <a:gd name="connsiteX0" fmla="*/ 0 w 1214227"/>
              <a:gd name="connsiteY0" fmla="*/ 0 h 947783"/>
              <a:gd name="connsiteX1" fmla="*/ 172709 w 1214227"/>
              <a:gd name="connsiteY1" fmla="*/ 789167 h 947783"/>
              <a:gd name="connsiteX2" fmla="*/ 340545 w 1214227"/>
              <a:gd name="connsiteY2" fmla="*/ 900808 h 947783"/>
              <a:gd name="connsiteX3" fmla="*/ 668974 w 1214227"/>
              <a:gd name="connsiteY3" fmla="*/ 932603 h 947783"/>
              <a:gd name="connsiteX4" fmla="*/ 1035649 w 1214227"/>
              <a:gd name="connsiteY4" fmla="*/ 663661 h 947783"/>
              <a:gd name="connsiteX5" fmla="*/ 1214227 w 1214227"/>
              <a:gd name="connsiteY5" fmla="*/ 77469 h 947783"/>
              <a:gd name="connsiteX0" fmla="*/ 0 w 1214227"/>
              <a:gd name="connsiteY0" fmla="*/ 0 h 947783"/>
              <a:gd name="connsiteX1" fmla="*/ 302150 w 1214227"/>
              <a:gd name="connsiteY1" fmla="*/ 789167 h 947783"/>
              <a:gd name="connsiteX2" fmla="*/ 340545 w 1214227"/>
              <a:gd name="connsiteY2" fmla="*/ 900808 h 947783"/>
              <a:gd name="connsiteX3" fmla="*/ 668974 w 1214227"/>
              <a:gd name="connsiteY3" fmla="*/ 932603 h 947783"/>
              <a:gd name="connsiteX4" fmla="*/ 1035649 w 1214227"/>
              <a:gd name="connsiteY4" fmla="*/ 663661 h 947783"/>
              <a:gd name="connsiteX5" fmla="*/ 1214227 w 1214227"/>
              <a:gd name="connsiteY5" fmla="*/ 77469 h 947783"/>
              <a:gd name="connsiteX0" fmla="*/ 0 w 1214227"/>
              <a:gd name="connsiteY0" fmla="*/ 0 h 947783"/>
              <a:gd name="connsiteX1" fmla="*/ 302150 w 1214227"/>
              <a:gd name="connsiteY1" fmla="*/ 789167 h 947783"/>
              <a:gd name="connsiteX2" fmla="*/ 340545 w 1214227"/>
              <a:gd name="connsiteY2" fmla="*/ 900808 h 947783"/>
              <a:gd name="connsiteX3" fmla="*/ 668974 w 1214227"/>
              <a:gd name="connsiteY3" fmla="*/ 932603 h 947783"/>
              <a:gd name="connsiteX4" fmla="*/ 1068009 w 1214227"/>
              <a:gd name="connsiteY4" fmla="*/ 789167 h 947783"/>
              <a:gd name="connsiteX5" fmla="*/ 1214227 w 1214227"/>
              <a:gd name="connsiteY5" fmla="*/ 77469 h 947783"/>
              <a:gd name="connsiteX0" fmla="*/ 0 w 1214227"/>
              <a:gd name="connsiteY0" fmla="*/ 0 h 947783"/>
              <a:gd name="connsiteX1" fmla="*/ 144694 w 1214227"/>
              <a:gd name="connsiteY1" fmla="*/ 783938 h 947783"/>
              <a:gd name="connsiteX2" fmla="*/ 302150 w 1214227"/>
              <a:gd name="connsiteY2" fmla="*/ 789167 h 947783"/>
              <a:gd name="connsiteX3" fmla="*/ 340545 w 1214227"/>
              <a:gd name="connsiteY3" fmla="*/ 900808 h 947783"/>
              <a:gd name="connsiteX4" fmla="*/ 668974 w 1214227"/>
              <a:gd name="connsiteY4" fmla="*/ 932603 h 947783"/>
              <a:gd name="connsiteX5" fmla="*/ 1068009 w 1214227"/>
              <a:gd name="connsiteY5" fmla="*/ 789167 h 947783"/>
              <a:gd name="connsiteX6" fmla="*/ 1214227 w 1214227"/>
              <a:gd name="connsiteY6" fmla="*/ 77469 h 947783"/>
              <a:gd name="connsiteX0" fmla="*/ 0 w 1214227"/>
              <a:gd name="connsiteY0" fmla="*/ 0 h 944970"/>
              <a:gd name="connsiteX1" fmla="*/ 144694 w 1214227"/>
              <a:gd name="connsiteY1" fmla="*/ 783938 h 944970"/>
              <a:gd name="connsiteX2" fmla="*/ 279229 w 1214227"/>
              <a:gd name="connsiteY2" fmla="*/ 909816 h 944970"/>
              <a:gd name="connsiteX3" fmla="*/ 340545 w 1214227"/>
              <a:gd name="connsiteY3" fmla="*/ 900808 h 944970"/>
              <a:gd name="connsiteX4" fmla="*/ 668974 w 1214227"/>
              <a:gd name="connsiteY4" fmla="*/ 932603 h 944970"/>
              <a:gd name="connsiteX5" fmla="*/ 1068009 w 1214227"/>
              <a:gd name="connsiteY5" fmla="*/ 789167 h 944970"/>
              <a:gd name="connsiteX6" fmla="*/ 1214227 w 1214227"/>
              <a:gd name="connsiteY6" fmla="*/ 77469 h 944970"/>
              <a:gd name="connsiteX0" fmla="*/ 0 w 1214227"/>
              <a:gd name="connsiteY0" fmla="*/ 0 h 947927"/>
              <a:gd name="connsiteX1" fmla="*/ 144694 w 1214227"/>
              <a:gd name="connsiteY1" fmla="*/ 783938 h 947927"/>
              <a:gd name="connsiteX2" fmla="*/ 340545 w 1214227"/>
              <a:gd name="connsiteY2" fmla="*/ 900808 h 947927"/>
              <a:gd name="connsiteX3" fmla="*/ 668974 w 1214227"/>
              <a:gd name="connsiteY3" fmla="*/ 932603 h 947927"/>
              <a:gd name="connsiteX4" fmla="*/ 1068009 w 1214227"/>
              <a:gd name="connsiteY4" fmla="*/ 789167 h 947927"/>
              <a:gd name="connsiteX5" fmla="*/ 1214227 w 1214227"/>
              <a:gd name="connsiteY5" fmla="*/ 77469 h 947927"/>
              <a:gd name="connsiteX0" fmla="*/ 0 w 1206586"/>
              <a:gd name="connsiteY0" fmla="*/ 74931 h 1022859"/>
              <a:gd name="connsiteX1" fmla="*/ 144694 w 1206586"/>
              <a:gd name="connsiteY1" fmla="*/ 858869 h 1022859"/>
              <a:gd name="connsiteX2" fmla="*/ 340545 w 1206586"/>
              <a:gd name="connsiteY2" fmla="*/ 975739 h 1022859"/>
              <a:gd name="connsiteX3" fmla="*/ 668974 w 1206586"/>
              <a:gd name="connsiteY3" fmla="*/ 1007534 h 1022859"/>
              <a:gd name="connsiteX4" fmla="*/ 1068009 w 1206586"/>
              <a:gd name="connsiteY4" fmla="*/ 864098 h 1022859"/>
              <a:gd name="connsiteX5" fmla="*/ 1206586 w 1206586"/>
              <a:gd name="connsiteY5" fmla="*/ 0 h 1022859"/>
              <a:gd name="connsiteX0" fmla="*/ 0 w 1156922"/>
              <a:gd name="connsiteY0" fmla="*/ 68581 h 1022859"/>
              <a:gd name="connsiteX1" fmla="*/ 95030 w 1156922"/>
              <a:gd name="connsiteY1" fmla="*/ 858869 h 1022859"/>
              <a:gd name="connsiteX2" fmla="*/ 290881 w 1156922"/>
              <a:gd name="connsiteY2" fmla="*/ 975739 h 1022859"/>
              <a:gd name="connsiteX3" fmla="*/ 619310 w 1156922"/>
              <a:gd name="connsiteY3" fmla="*/ 1007534 h 1022859"/>
              <a:gd name="connsiteX4" fmla="*/ 1018345 w 1156922"/>
              <a:gd name="connsiteY4" fmla="*/ 864098 h 1022859"/>
              <a:gd name="connsiteX5" fmla="*/ 1156922 w 1156922"/>
              <a:gd name="connsiteY5" fmla="*/ 0 h 1022859"/>
              <a:gd name="connsiteX0" fmla="*/ 0 w 1156922"/>
              <a:gd name="connsiteY0" fmla="*/ 68581 h 1022859"/>
              <a:gd name="connsiteX1" fmla="*/ 95030 w 1156922"/>
              <a:gd name="connsiteY1" fmla="*/ 858869 h 1022859"/>
              <a:gd name="connsiteX2" fmla="*/ 290881 w 1156922"/>
              <a:gd name="connsiteY2" fmla="*/ 975739 h 1022859"/>
              <a:gd name="connsiteX3" fmla="*/ 619310 w 1156922"/>
              <a:gd name="connsiteY3" fmla="*/ 1007534 h 1022859"/>
              <a:gd name="connsiteX4" fmla="*/ 1018345 w 1156922"/>
              <a:gd name="connsiteY4" fmla="*/ 864098 h 1022859"/>
              <a:gd name="connsiteX5" fmla="*/ 1156922 w 1156922"/>
              <a:gd name="connsiteY5" fmla="*/ 0 h 1022859"/>
              <a:gd name="connsiteX0" fmla="*/ 0 w 1163343"/>
              <a:gd name="connsiteY0" fmla="*/ 68581 h 1022859"/>
              <a:gd name="connsiteX1" fmla="*/ 95030 w 1163343"/>
              <a:gd name="connsiteY1" fmla="*/ 858869 h 1022859"/>
              <a:gd name="connsiteX2" fmla="*/ 290881 w 1163343"/>
              <a:gd name="connsiteY2" fmla="*/ 975739 h 1022859"/>
              <a:gd name="connsiteX3" fmla="*/ 619310 w 1163343"/>
              <a:gd name="connsiteY3" fmla="*/ 1007534 h 1022859"/>
              <a:gd name="connsiteX4" fmla="*/ 1018345 w 1163343"/>
              <a:gd name="connsiteY4" fmla="*/ 864098 h 1022859"/>
              <a:gd name="connsiteX5" fmla="*/ 1153254 w 1163343"/>
              <a:gd name="connsiteY5" fmla="*/ 103217 h 1022859"/>
              <a:gd name="connsiteX6" fmla="*/ 1156922 w 1163343"/>
              <a:gd name="connsiteY6" fmla="*/ 0 h 1022859"/>
              <a:gd name="connsiteX0" fmla="*/ 0 w 1163343"/>
              <a:gd name="connsiteY0" fmla="*/ 68581 h 1055795"/>
              <a:gd name="connsiteX1" fmla="*/ 95030 w 1163343"/>
              <a:gd name="connsiteY1" fmla="*/ 858869 h 1055795"/>
              <a:gd name="connsiteX2" fmla="*/ 355826 w 1163343"/>
              <a:gd name="connsiteY2" fmla="*/ 1045590 h 1055795"/>
              <a:gd name="connsiteX3" fmla="*/ 619310 w 1163343"/>
              <a:gd name="connsiteY3" fmla="*/ 1007534 h 1055795"/>
              <a:gd name="connsiteX4" fmla="*/ 1018345 w 1163343"/>
              <a:gd name="connsiteY4" fmla="*/ 864098 h 1055795"/>
              <a:gd name="connsiteX5" fmla="*/ 1153254 w 1163343"/>
              <a:gd name="connsiteY5" fmla="*/ 103217 h 1055795"/>
              <a:gd name="connsiteX6" fmla="*/ 1156922 w 1163343"/>
              <a:gd name="connsiteY6" fmla="*/ 0 h 1055795"/>
              <a:gd name="connsiteX0" fmla="*/ 0 w 1163343"/>
              <a:gd name="connsiteY0" fmla="*/ 68581 h 1094858"/>
              <a:gd name="connsiteX1" fmla="*/ 95030 w 1163343"/>
              <a:gd name="connsiteY1" fmla="*/ 858869 h 1094858"/>
              <a:gd name="connsiteX2" fmla="*/ 355826 w 1163343"/>
              <a:gd name="connsiteY2" fmla="*/ 1045590 h 1094858"/>
              <a:gd name="connsiteX3" fmla="*/ 638411 w 1163343"/>
              <a:gd name="connsiteY3" fmla="*/ 1077383 h 1094858"/>
              <a:gd name="connsiteX4" fmla="*/ 1018345 w 1163343"/>
              <a:gd name="connsiteY4" fmla="*/ 864098 h 1094858"/>
              <a:gd name="connsiteX5" fmla="*/ 1153254 w 1163343"/>
              <a:gd name="connsiteY5" fmla="*/ 103217 h 1094858"/>
              <a:gd name="connsiteX6" fmla="*/ 1156922 w 1163343"/>
              <a:gd name="connsiteY6" fmla="*/ 0 h 1094858"/>
              <a:gd name="connsiteX0" fmla="*/ 0 w 1163343"/>
              <a:gd name="connsiteY0" fmla="*/ 68581 h 1078145"/>
              <a:gd name="connsiteX1" fmla="*/ 95030 w 1163343"/>
              <a:gd name="connsiteY1" fmla="*/ 858869 h 1078145"/>
              <a:gd name="connsiteX2" fmla="*/ 355826 w 1163343"/>
              <a:gd name="connsiteY2" fmla="*/ 1045590 h 1078145"/>
              <a:gd name="connsiteX3" fmla="*/ 638411 w 1163343"/>
              <a:gd name="connsiteY3" fmla="*/ 1077383 h 1078145"/>
              <a:gd name="connsiteX4" fmla="*/ 1018345 w 1163343"/>
              <a:gd name="connsiteY4" fmla="*/ 864098 h 1078145"/>
              <a:gd name="connsiteX5" fmla="*/ 1153254 w 1163343"/>
              <a:gd name="connsiteY5" fmla="*/ 103217 h 1078145"/>
              <a:gd name="connsiteX6" fmla="*/ 1156922 w 1163343"/>
              <a:gd name="connsiteY6" fmla="*/ 0 h 1078145"/>
              <a:gd name="connsiteX0" fmla="*/ 0 w 1156937"/>
              <a:gd name="connsiteY0" fmla="*/ 87632 h 1097194"/>
              <a:gd name="connsiteX1" fmla="*/ 95030 w 1156937"/>
              <a:gd name="connsiteY1" fmla="*/ 877920 h 1097194"/>
              <a:gd name="connsiteX2" fmla="*/ 355826 w 1156937"/>
              <a:gd name="connsiteY2" fmla="*/ 1064641 h 1097194"/>
              <a:gd name="connsiteX3" fmla="*/ 638411 w 1156937"/>
              <a:gd name="connsiteY3" fmla="*/ 1096434 h 1097194"/>
              <a:gd name="connsiteX4" fmla="*/ 1018345 w 1156937"/>
              <a:gd name="connsiteY4" fmla="*/ 883149 h 1097194"/>
              <a:gd name="connsiteX5" fmla="*/ 1153254 w 1156937"/>
              <a:gd name="connsiteY5" fmla="*/ 122268 h 1097194"/>
              <a:gd name="connsiteX6" fmla="*/ 1088156 w 1156937"/>
              <a:gd name="connsiteY6" fmla="*/ 0 h 1097194"/>
              <a:gd name="connsiteX0" fmla="*/ 0 w 1157724"/>
              <a:gd name="connsiteY0" fmla="*/ 93983 h 1103546"/>
              <a:gd name="connsiteX1" fmla="*/ 95030 w 1157724"/>
              <a:gd name="connsiteY1" fmla="*/ 884271 h 1103546"/>
              <a:gd name="connsiteX2" fmla="*/ 355826 w 1157724"/>
              <a:gd name="connsiteY2" fmla="*/ 1070992 h 1103546"/>
              <a:gd name="connsiteX3" fmla="*/ 638411 w 1157724"/>
              <a:gd name="connsiteY3" fmla="*/ 1102785 h 1103546"/>
              <a:gd name="connsiteX4" fmla="*/ 1018345 w 1157724"/>
              <a:gd name="connsiteY4" fmla="*/ 889500 h 1103546"/>
              <a:gd name="connsiteX5" fmla="*/ 1153254 w 1157724"/>
              <a:gd name="connsiteY5" fmla="*/ 128619 h 1103546"/>
              <a:gd name="connsiteX6" fmla="*/ 1107258 w 1157724"/>
              <a:gd name="connsiteY6" fmla="*/ 0 h 1103546"/>
              <a:gd name="connsiteX0" fmla="*/ 0 w 1116605"/>
              <a:gd name="connsiteY0" fmla="*/ 93983 h 1103546"/>
              <a:gd name="connsiteX1" fmla="*/ 95030 w 1116605"/>
              <a:gd name="connsiteY1" fmla="*/ 884271 h 1103546"/>
              <a:gd name="connsiteX2" fmla="*/ 355826 w 1116605"/>
              <a:gd name="connsiteY2" fmla="*/ 1070992 h 1103546"/>
              <a:gd name="connsiteX3" fmla="*/ 638411 w 1116605"/>
              <a:gd name="connsiteY3" fmla="*/ 1102785 h 1103546"/>
              <a:gd name="connsiteX4" fmla="*/ 1018345 w 1116605"/>
              <a:gd name="connsiteY4" fmla="*/ 889500 h 1103546"/>
              <a:gd name="connsiteX5" fmla="*/ 1107411 w 1116605"/>
              <a:gd name="connsiteY5" fmla="*/ 128619 h 1103546"/>
              <a:gd name="connsiteX6" fmla="*/ 1107258 w 1116605"/>
              <a:gd name="connsiteY6" fmla="*/ 0 h 1103546"/>
              <a:gd name="connsiteX0" fmla="*/ 0 w 1112299"/>
              <a:gd name="connsiteY0" fmla="*/ 113032 h 1122595"/>
              <a:gd name="connsiteX1" fmla="*/ 95030 w 1112299"/>
              <a:gd name="connsiteY1" fmla="*/ 903320 h 1122595"/>
              <a:gd name="connsiteX2" fmla="*/ 355826 w 1112299"/>
              <a:gd name="connsiteY2" fmla="*/ 1090041 h 1122595"/>
              <a:gd name="connsiteX3" fmla="*/ 638411 w 1112299"/>
              <a:gd name="connsiteY3" fmla="*/ 1121834 h 1122595"/>
              <a:gd name="connsiteX4" fmla="*/ 1018345 w 1112299"/>
              <a:gd name="connsiteY4" fmla="*/ 908549 h 1122595"/>
              <a:gd name="connsiteX5" fmla="*/ 1107411 w 1112299"/>
              <a:gd name="connsiteY5" fmla="*/ 147668 h 1122595"/>
              <a:gd name="connsiteX6" fmla="*/ 1069055 w 1112299"/>
              <a:gd name="connsiteY6" fmla="*/ 0 h 1122595"/>
              <a:gd name="connsiteX0" fmla="*/ 0 w 1078402"/>
              <a:gd name="connsiteY0" fmla="*/ 113032 h 1122595"/>
              <a:gd name="connsiteX1" fmla="*/ 95030 w 1078402"/>
              <a:gd name="connsiteY1" fmla="*/ 903320 h 1122595"/>
              <a:gd name="connsiteX2" fmla="*/ 355826 w 1078402"/>
              <a:gd name="connsiteY2" fmla="*/ 1090041 h 1122595"/>
              <a:gd name="connsiteX3" fmla="*/ 638411 w 1078402"/>
              <a:gd name="connsiteY3" fmla="*/ 1121834 h 1122595"/>
              <a:gd name="connsiteX4" fmla="*/ 1018345 w 1078402"/>
              <a:gd name="connsiteY4" fmla="*/ 908549 h 1122595"/>
              <a:gd name="connsiteX5" fmla="*/ 1069208 w 1078402"/>
              <a:gd name="connsiteY5" fmla="*/ 160368 h 1122595"/>
              <a:gd name="connsiteX6" fmla="*/ 1069055 w 1078402"/>
              <a:gd name="connsiteY6" fmla="*/ 0 h 1122595"/>
              <a:gd name="connsiteX0" fmla="*/ 0 w 1080559"/>
              <a:gd name="connsiteY0" fmla="*/ 113032 h 1122595"/>
              <a:gd name="connsiteX1" fmla="*/ 95030 w 1080559"/>
              <a:gd name="connsiteY1" fmla="*/ 903320 h 1122595"/>
              <a:gd name="connsiteX2" fmla="*/ 355826 w 1080559"/>
              <a:gd name="connsiteY2" fmla="*/ 1090041 h 1122595"/>
              <a:gd name="connsiteX3" fmla="*/ 638411 w 1080559"/>
              <a:gd name="connsiteY3" fmla="*/ 1121834 h 1122595"/>
              <a:gd name="connsiteX4" fmla="*/ 1018345 w 1080559"/>
              <a:gd name="connsiteY4" fmla="*/ 908549 h 1122595"/>
              <a:gd name="connsiteX5" fmla="*/ 1069208 w 1080559"/>
              <a:gd name="connsiteY5" fmla="*/ 160368 h 1122595"/>
              <a:gd name="connsiteX6" fmla="*/ 1069055 w 1080559"/>
              <a:gd name="connsiteY6" fmla="*/ 0 h 1122595"/>
              <a:gd name="connsiteX0" fmla="*/ 0 w 1088318"/>
              <a:gd name="connsiteY0" fmla="*/ 113032 h 1122595"/>
              <a:gd name="connsiteX1" fmla="*/ 95030 w 1088318"/>
              <a:gd name="connsiteY1" fmla="*/ 903320 h 1122595"/>
              <a:gd name="connsiteX2" fmla="*/ 355826 w 1088318"/>
              <a:gd name="connsiteY2" fmla="*/ 1090041 h 1122595"/>
              <a:gd name="connsiteX3" fmla="*/ 638411 w 1088318"/>
              <a:gd name="connsiteY3" fmla="*/ 1121834 h 1122595"/>
              <a:gd name="connsiteX4" fmla="*/ 1018345 w 1088318"/>
              <a:gd name="connsiteY4" fmla="*/ 908549 h 1122595"/>
              <a:gd name="connsiteX5" fmla="*/ 1080670 w 1088318"/>
              <a:gd name="connsiteY5" fmla="*/ 160368 h 1122595"/>
              <a:gd name="connsiteX6" fmla="*/ 1069055 w 1088318"/>
              <a:gd name="connsiteY6" fmla="*/ 0 h 1122595"/>
              <a:gd name="connsiteX0" fmla="*/ 0 w 1098144"/>
              <a:gd name="connsiteY0" fmla="*/ 113032 h 1122595"/>
              <a:gd name="connsiteX1" fmla="*/ 95030 w 1098144"/>
              <a:gd name="connsiteY1" fmla="*/ 903320 h 1122595"/>
              <a:gd name="connsiteX2" fmla="*/ 355826 w 1098144"/>
              <a:gd name="connsiteY2" fmla="*/ 1090041 h 1122595"/>
              <a:gd name="connsiteX3" fmla="*/ 638411 w 1098144"/>
              <a:gd name="connsiteY3" fmla="*/ 1121834 h 1122595"/>
              <a:gd name="connsiteX4" fmla="*/ 1018345 w 1098144"/>
              <a:gd name="connsiteY4" fmla="*/ 908549 h 1122595"/>
              <a:gd name="connsiteX5" fmla="*/ 1092131 w 1098144"/>
              <a:gd name="connsiteY5" fmla="*/ 154017 h 1122595"/>
              <a:gd name="connsiteX6" fmla="*/ 1069055 w 1098144"/>
              <a:gd name="connsiteY6" fmla="*/ 0 h 1122595"/>
              <a:gd name="connsiteX0" fmla="*/ 0 w 1101325"/>
              <a:gd name="connsiteY0" fmla="*/ 113032 h 1122595"/>
              <a:gd name="connsiteX1" fmla="*/ 95030 w 1101325"/>
              <a:gd name="connsiteY1" fmla="*/ 903320 h 1122595"/>
              <a:gd name="connsiteX2" fmla="*/ 355826 w 1101325"/>
              <a:gd name="connsiteY2" fmla="*/ 1090041 h 1122595"/>
              <a:gd name="connsiteX3" fmla="*/ 638411 w 1101325"/>
              <a:gd name="connsiteY3" fmla="*/ 1121834 h 1122595"/>
              <a:gd name="connsiteX4" fmla="*/ 1018345 w 1101325"/>
              <a:gd name="connsiteY4" fmla="*/ 908549 h 1122595"/>
              <a:gd name="connsiteX5" fmla="*/ 1092131 w 1101325"/>
              <a:gd name="connsiteY5" fmla="*/ 154017 h 1122595"/>
              <a:gd name="connsiteX6" fmla="*/ 1091977 w 1101325"/>
              <a:gd name="connsiteY6" fmla="*/ 0 h 1122595"/>
              <a:gd name="connsiteX0" fmla="*/ 0 w 1110861"/>
              <a:gd name="connsiteY0" fmla="*/ 113032 h 1122595"/>
              <a:gd name="connsiteX1" fmla="*/ 95030 w 1110861"/>
              <a:gd name="connsiteY1" fmla="*/ 903320 h 1122595"/>
              <a:gd name="connsiteX2" fmla="*/ 355826 w 1110861"/>
              <a:gd name="connsiteY2" fmla="*/ 1090041 h 1122595"/>
              <a:gd name="connsiteX3" fmla="*/ 638411 w 1110861"/>
              <a:gd name="connsiteY3" fmla="*/ 1121834 h 1122595"/>
              <a:gd name="connsiteX4" fmla="*/ 1018345 w 1110861"/>
              <a:gd name="connsiteY4" fmla="*/ 908549 h 1122595"/>
              <a:gd name="connsiteX5" fmla="*/ 1103593 w 1110861"/>
              <a:gd name="connsiteY5" fmla="*/ 160367 h 1122595"/>
              <a:gd name="connsiteX6" fmla="*/ 1091977 w 1110861"/>
              <a:gd name="connsiteY6" fmla="*/ 0 h 1122595"/>
              <a:gd name="connsiteX0" fmla="*/ 0 w 1134001"/>
              <a:gd name="connsiteY0" fmla="*/ 125732 h 1135295"/>
              <a:gd name="connsiteX1" fmla="*/ 95030 w 1134001"/>
              <a:gd name="connsiteY1" fmla="*/ 916020 h 1135295"/>
              <a:gd name="connsiteX2" fmla="*/ 355826 w 1134001"/>
              <a:gd name="connsiteY2" fmla="*/ 1102741 h 1135295"/>
              <a:gd name="connsiteX3" fmla="*/ 638411 w 1134001"/>
              <a:gd name="connsiteY3" fmla="*/ 1134534 h 1135295"/>
              <a:gd name="connsiteX4" fmla="*/ 1018345 w 1134001"/>
              <a:gd name="connsiteY4" fmla="*/ 921249 h 1135295"/>
              <a:gd name="connsiteX5" fmla="*/ 1103593 w 1134001"/>
              <a:gd name="connsiteY5" fmla="*/ 173067 h 1135295"/>
              <a:gd name="connsiteX6" fmla="*/ 1134001 w 1134001"/>
              <a:gd name="connsiteY6" fmla="*/ 0 h 1135295"/>
              <a:gd name="connsiteX0" fmla="*/ 0 w 1134001"/>
              <a:gd name="connsiteY0" fmla="*/ 125732 h 1135295"/>
              <a:gd name="connsiteX1" fmla="*/ 95030 w 1134001"/>
              <a:gd name="connsiteY1" fmla="*/ 916020 h 1135295"/>
              <a:gd name="connsiteX2" fmla="*/ 355826 w 1134001"/>
              <a:gd name="connsiteY2" fmla="*/ 1102741 h 1135295"/>
              <a:gd name="connsiteX3" fmla="*/ 638411 w 1134001"/>
              <a:gd name="connsiteY3" fmla="*/ 1134534 h 1135295"/>
              <a:gd name="connsiteX4" fmla="*/ 1018345 w 1134001"/>
              <a:gd name="connsiteY4" fmla="*/ 921249 h 1135295"/>
              <a:gd name="connsiteX5" fmla="*/ 1134001 w 1134001"/>
              <a:gd name="connsiteY5" fmla="*/ 0 h 1135295"/>
              <a:gd name="connsiteX0" fmla="*/ 0 w 1136796"/>
              <a:gd name="connsiteY0" fmla="*/ 125732 h 1135295"/>
              <a:gd name="connsiteX1" fmla="*/ 95030 w 1136796"/>
              <a:gd name="connsiteY1" fmla="*/ 916020 h 1135295"/>
              <a:gd name="connsiteX2" fmla="*/ 355826 w 1136796"/>
              <a:gd name="connsiteY2" fmla="*/ 1102741 h 1135295"/>
              <a:gd name="connsiteX3" fmla="*/ 638411 w 1136796"/>
              <a:gd name="connsiteY3" fmla="*/ 1134534 h 1135295"/>
              <a:gd name="connsiteX4" fmla="*/ 1018345 w 1136796"/>
              <a:gd name="connsiteY4" fmla="*/ 921249 h 1135295"/>
              <a:gd name="connsiteX5" fmla="*/ 1125948 w 1136796"/>
              <a:gd name="connsiteY5" fmla="*/ 138897 h 1135295"/>
              <a:gd name="connsiteX6" fmla="*/ 1134001 w 1136796"/>
              <a:gd name="connsiteY6" fmla="*/ 0 h 1135295"/>
              <a:gd name="connsiteX0" fmla="*/ 0 w 1125947"/>
              <a:gd name="connsiteY0" fmla="*/ -1 h 1009562"/>
              <a:gd name="connsiteX1" fmla="*/ 95030 w 1125947"/>
              <a:gd name="connsiteY1" fmla="*/ 790287 h 1009562"/>
              <a:gd name="connsiteX2" fmla="*/ 355826 w 1125947"/>
              <a:gd name="connsiteY2" fmla="*/ 977008 h 1009562"/>
              <a:gd name="connsiteX3" fmla="*/ 638411 w 1125947"/>
              <a:gd name="connsiteY3" fmla="*/ 1008801 h 1009562"/>
              <a:gd name="connsiteX4" fmla="*/ 1018345 w 1125947"/>
              <a:gd name="connsiteY4" fmla="*/ 795516 h 1009562"/>
              <a:gd name="connsiteX5" fmla="*/ 1125948 w 1125947"/>
              <a:gd name="connsiteY5" fmla="*/ 13164 h 100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5947" h="1009562">
                <a:moveTo>
                  <a:pt x="0" y="-1"/>
                </a:moveTo>
                <a:cubicBezTo>
                  <a:pt x="3740" y="106314"/>
                  <a:pt x="38273" y="640152"/>
                  <a:pt x="95030" y="790287"/>
                </a:cubicBezTo>
                <a:cubicBezTo>
                  <a:pt x="151787" y="940422"/>
                  <a:pt x="265263" y="940589"/>
                  <a:pt x="355826" y="977008"/>
                </a:cubicBezTo>
                <a:cubicBezTo>
                  <a:pt x="446389" y="1013427"/>
                  <a:pt x="534021" y="1010225"/>
                  <a:pt x="638411" y="1008801"/>
                </a:cubicBezTo>
                <a:cubicBezTo>
                  <a:pt x="754262" y="969277"/>
                  <a:pt x="935747" y="984605"/>
                  <a:pt x="1018345" y="795516"/>
                </a:cubicBezTo>
                <a:cubicBezTo>
                  <a:pt x="1099601" y="629577"/>
                  <a:pt x="1106672" y="166705"/>
                  <a:pt x="1125948" y="13164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cxnSp>
        <p:nvCxnSpPr>
          <p:cNvPr id="36" name="直接连接符 35"/>
          <p:cNvCxnSpPr/>
          <p:nvPr/>
        </p:nvCxnSpPr>
        <p:spPr>
          <a:xfrm>
            <a:off x="5988000" y="6013075"/>
            <a:ext cx="0" cy="9832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5871697" y="6118128"/>
            <a:ext cx="258592" cy="10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3733799" y="739588"/>
            <a:ext cx="44377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What  can I help </a:t>
            </a:r>
          </a:p>
          <a:p>
            <a:r>
              <a:rPr lang="en-US" altLang="zh-CN" sz="44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   you  with</a:t>
            </a:r>
            <a:r>
              <a:rPr lang="zh-CN" altLang="en-US" sz="44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？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839200" y="-817277"/>
            <a:ext cx="3325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“</a:t>
            </a:r>
            <a:r>
              <a:rPr lang="en-US" altLang="zh-CN" dirty="0" err="1">
                <a:solidFill>
                  <a:schemeClr val="bg1"/>
                </a:solidFill>
              </a:rPr>
              <a:t>Ok,Siri.</a:t>
            </a:r>
            <a:r>
              <a:rPr lang="en-US" altLang="zh-CN" sz="2000" dirty="0" err="1">
                <a:solidFill>
                  <a:schemeClr val="bg1"/>
                </a:solidFill>
              </a:rPr>
              <a:t>Open</a:t>
            </a:r>
            <a:r>
              <a:rPr lang="en-US" altLang="zh-CN" sz="2000" dirty="0">
                <a:solidFill>
                  <a:schemeClr val="bg1"/>
                </a:solidFill>
              </a:rPr>
              <a:t> the default page”</a:t>
            </a:r>
          </a:p>
          <a:p>
            <a:r>
              <a:rPr lang="en-US" altLang="zh-CN" sz="2000" dirty="0"/>
              <a:t>                      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tap to edit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-2598932" y="3049443"/>
            <a:ext cx="3597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 will open it for you</a:t>
            </a:r>
            <a:r>
              <a:rPr lang="en-US" altLang="zh-CN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.</a:t>
            </a:r>
            <a:endParaRPr lang="zh-CN" altLang="en-US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017643" y="7361543"/>
            <a:ext cx="5699513" cy="12335"/>
          </a:xfrm>
          <a:prstGeom prst="line">
            <a:avLst/>
          </a:prstGeom>
          <a:ln w="952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3030243" y="7906498"/>
            <a:ext cx="5699513" cy="12335"/>
          </a:xfrm>
          <a:prstGeom prst="line">
            <a:avLst/>
          </a:prstGeom>
          <a:ln w="952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3862872" y="7437995"/>
            <a:ext cx="3933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Searching    the    page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79" y="8282951"/>
            <a:ext cx="6134956" cy="3509766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 bwMode="auto">
          <a:xfrm>
            <a:off x="11758535" y="430645"/>
            <a:ext cx="254420" cy="242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11606382" y="270098"/>
            <a:ext cx="558725" cy="563189"/>
          </a:xfrm>
          <a:prstGeom prst="roundRect">
            <a:avLst/>
          </a:prstGeom>
          <a:solidFill>
            <a:srgbClr val="434744">
              <a:alpha val="21961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-2598932" y="3708357"/>
            <a:ext cx="3597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Cheacking</a:t>
            </a:r>
            <a:r>
              <a:rPr lang="en-US" altLang="zh-CN" sz="20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  <a:r>
              <a:rPr lang="en-US" altLang="zh-CN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.</a:t>
            </a:r>
            <a:endParaRPr lang="zh-CN" altLang="en-US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096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0.00117 0.18056 " pathEditMode="relative" rAng="0" ptsTypes="AA">
                                      <p:cBhvr>
                                        <p:cTn id="1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9028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4" dur="500" fill="hold"/>
                                        <p:tgtEl>
                                          <p:spTgt spid="4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7 -2.59259E-6 L 0.10352 -2.59259E-6 L 0.20339 -0.18611 " pathEditMode="relative" rAng="0" ptsTypes="AAA">
                                      <p:cBhvr>
                                        <p:cTn id="1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-9306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0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7 2.59259E-6 L 0.10352 2.59259E-6 L 0.20339 -0.18611 " pathEditMode="relative" rAng="0" ptsTypes="AAA"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-930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338 -0.18611 L 0.20182 -0.58333 " pathEditMode="relative" rAng="0" ptsTypes="AA">
                                      <p:cBhvr>
                                        <p:cTn id="1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9861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17917 L -0.00352 -0.13472 " pathEditMode="relative" rAng="0" ptsTypes="AA">
                                      <p:cBhvr>
                                        <p:cTn id="1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15694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339 -0.18611 L 0.20183 -0.58334 " pathEditMode="relative" rAng="0" ptsTypes="AA">
                                      <p:cBhvr>
                                        <p:cTn id="1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9861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0.21436 L -0.00156 -0.87269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32917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8" dur="1000" fill="hold"/>
                                        <p:tgtEl>
                                          <p:spTgt spid="55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-0.37129 L 0.00052 -1.04074 " pathEditMode="relative" rAng="0" ptsTypes="AA">
                                      <p:cBhvr>
                                        <p:cTn id="15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33472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2" dur="1000" fill="hold"/>
                                        <p:tgtEl>
                                          <p:spTgt spid="56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43 -0.29746 L 0.03126 -0.95579 " pathEditMode="relative" rAng="0" ptsTypes="AA">
                                      <p:cBhvr>
                                        <p:cTn id="15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-32917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6" dur="1000" fill="hold"/>
                                        <p:tgtEl>
                                          <p:spTgt spid="57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6 0.03912 L 0.01876 -0.94977 " pathEditMode="relative" rAng="0" ptsTypes="AA">
                                      <p:cBhvr>
                                        <p:cTn id="1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27" grpId="1" animBg="1"/>
      <p:bldP spid="27" grpId="2" animBg="1"/>
      <p:bldP spid="27" grpId="3" animBg="1"/>
      <p:bldP spid="27" grpId="4" animBg="1"/>
      <p:bldP spid="34" grpId="0" animBg="1"/>
      <p:bldP spid="34" grpId="1" animBg="1"/>
      <p:bldP spid="34" grpId="2" animBg="1"/>
      <p:bldP spid="34" grpId="3" animBg="1"/>
      <p:bldP spid="34" grpId="4" animBg="1"/>
      <p:bldP spid="47" grpId="0"/>
      <p:bldP spid="47" grpId="1"/>
      <p:bldP spid="48" grpId="1"/>
      <p:bldP spid="48" grpId="2"/>
      <p:bldP spid="48" grpId="3"/>
      <p:bldP spid="50" grpId="0"/>
      <p:bldP spid="50" grpId="1"/>
      <p:bldP spid="50" grpId="2"/>
      <p:bldP spid="57" grpId="0"/>
      <p:bldP spid="57" grpId="1"/>
      <p:bldP spid="29" grpId="0"/>
      <p:bldP spid="29" grpId="1"/>
      <p:bldP spid="29" grpId="2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2991</TotalTime>
  <Words>868</Words>
  <Application>Microsoft Office PowerPoint</Application>
  <PresentationFormat>宽屏</PresentationFormat>
  <Paragraphs>259</Paragraphs>
  <Slides>32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9" baseType="lpstr">
      <vt:lpstr>Arial Unicode MS</vt:lpstr>
      <vt:lpstr>DFKai-SB</vt:lpstr>
      <vt:lpstr>Gungsuh</vt:lpstr>
      <vt:lpstr>Microsoft JhengHei</vt:lpstr>
      <vt:lpstr>Microsoft JhengHei UI</vt:lpstr>
      <vt:lpstr>MS UI Gothic</vt:lpstr>
      <vt:lpstr>华文行楷</vt:lpstr>
      <vt:lpstr>宋体</vt:lpstr>
      <vt:lpstr>微软雅黑</vt:lpstr>
      <vt:lpstr>Arial</vt:lpstr>
      <vt:lpstr>Britannic Bold</vt:lpstr>
      <vt:lpstr>Calibri</vt:lpstr>
      <vt:lpstr>Calibri Light</vt:lpstr>
      <vt:lpstr>Cambria Math</vt:lpstr>
      <vt:lpstr>Segoe UI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Dumble Albus</cp:lastModifiedBy>
  <cp:revision>252</cp:revision>
  <dcterms:created xsi:type="dcterms:W3CDTF">2014-12-15T12:59:08Z</dcterms:created>
  <dcterms:modified xsi:type="dcterms:W3CDTF">2018-03-18T12:49:30Z</dcterms:modified>
</cp:coreProperties>
</file>